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12039600" cy="7010400"/>
  <p:defaultTextStyle>
    <a:defPPr>
      <a:defRPr kern="0"/>
    </a:def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5" d="100"/>
          <a:sy n="85" d="100"/>
        </p:scale>
        <p:origin x="-708" y="-90"/>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233932" y="1029411"/>
            <a:ext cx="3100070" cy="574675"/>
          </a:xfrm>
          <a:prstGeom prst="rect">
            <a:avLst/>
          </a:prstGeom>
        </p:spPr>
        <p:txBody>
          <a:bodyPr wrap="square" lIns="0" tIns="0" rIns="0" bIns="0">
            <a:spAutoFit/>
          </a:bodyPr>
          <a:lstStyle>
            <a:lvl1pPr>
              <a:defRPr sz="3600" b="0" i="0">
                <a:solidFill>
                  <a:srgbClr val="EBEBEB"/>
                </a:solidFill>
                <a:latin typeface="Verdana"/>
                <a:cs typeface="Verdana"/>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8/15/2024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EBEBEB"/>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8/15/2024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EBEBEB"/>
                </a:solidFill>
                <a:latin typeface="Verdana"/>
                <a:cs typeface="Verdan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8/15/2024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EBEBEB"/>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8/15/2024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7999"/>
          </a:xfrm>
          <a:prstGeom prst="rect">
            <a:avLst/>
          </a:prstGeom>
        </p:spPr>
      </p:pic>
      <p:pic>
        <p:nvPicPr>
          <p:cNvPr id="17" name="bg object 17"/>
          <p:cNvPicPr/>
          <p:nvPr/>
        </p:nvPicPr>
        <p:blipFill>
          <a:blip r:embed="rId3" cstate="print"/>
          <a:stretch>
            <a:fillRect/>
          </a:stretch>
        </p:blipFill>
        <p:spPr>
          <a:xfrm>
            <a:off x="8761476" y="1828800"/>
            <a:ext cx="2819400" cy="2819400"/>
          </a:xfrm>
          <a:prstGeom prst="rect">
            <a:avLst/>
          </a:prstGeom>
        </p:spPr>
      </p:pic>
      <p:pic>
        <p:nvPicPr>
          <p:cNvPr id="18" name="bg object 18"/>
          <p:cNvPicPr/>
          <p:nvPr/>
        </p:nvPicPr>
        <p:blipFill>
          <a:blip r:embed="rId4" cstate="print"/>
          <a:stretch>
            <a:fillRect/>
          </a:stretch>
        </p:blipFill>
        <p:spPr>
          <a:xfrm>
            <a:off x="8761476" y="5870447"/>
            <a:ext cx="990600" cy="987548"/>
          </a:xfrm>
          <a:prstGeom prst="rect">
            <a:avLst/>
          </a:prstGeom>
        </p:spPr>
      </p:pic>
      <p:pic>
        <p:nvPicPr>
          <p:cNvPr id="19" name="bg object 19"/>
          <p:cNvPicPr/>
          <p:nvPr/>
        </p:nvPicPr>
        <p:blipFill>
          <a:blip r:embed="rId5" cstate="print"/>
          <a:stretch>
            <a:fillRect/>
          </a:stretch>
        </p:blipFill>
        <p:spPr>
          <a:xfrm>
            <a:off x="-1523" y="2667000"/>
            <a:ext cx="4191000" cy="4191000"/>
          </a:xfrm>
          <a:prstGeom prst="rect">
            <a:avLst/>
          </a:prstGeom>
        </p:spPr>
      </p:pic>
      <p:sp>
        <p:nvSpPr>
          <p:cNvPr id="20" name="bg object 20"/>
          <p:cNvSpPr/>
          <p:nvPr/>
        </p:nvSpPr>
        <p:spPr>
          <a:xfrm>
            <a:off x="0" y="1269"/>
            <a:ext cx="12192000" cy="6856730"/>
          </a:xfrm>
          <a:custGeom>
            <a:avLst/>
            <a:gdLst/>
            <a:ahLst/>
            <a:cxnLst/>
            <a:rect l="l" t="t" r="r" b="b"/>
            <a:pathLst>
              <a:path w="12192000" h="6856730">
                <a:moveTo>
                  <a:pt x="12192000" y="0"/>
                </a:moveTo>
                <a:lnTo>
                  <a:pt x="0" y="0"/>
                </a:lnTo>
                <a:lnTo>
                  <a:pt x="0" y="469900"/>
                </a:lnTo>
                <a:lnTo>
                  <a:pt x="0" y="6380480"/>
                </a:lnTo>
                <a:lnTo>
                  <a:pt x="0" y="6856730"/>
                </a:lnTo>
                <a:lnTo>
                  <a:pt x="12192000" y="6856730"/>
                </a:lnTo>
                <a:lnTo>
                  <a:pt x="12192000" y="6380480"/>
                </a:lnTo>
                <a:lnTo>
                  <a:pt x="12192000" y="470154"/>
                </a:lnTo>
                <a:lnTo>
                  <a:pt x="11709273" y="470154"/>
                </a:lnTo>
                <a:lnTo>
                  <a:pt x="11709273" y="6380480"/>
                </a:lnTo>
                <a:lnTo>
                  <a:pt x="476377" y="6380480"/>
                </a:lnTo>
                <a:lnTo>
                  <a:pt x="476377" y="469900"/>
                </a:lnTo>
                <a:lnTo>
                  <a:pt x="12192000" y="469900"/>
                </a:lnTo>
                <a:lnTo>
                  <a:pt x="12192000" y="0"/>
                </a:lnTo>
                <a:close/>
              </a:path>
            </a:pathLst>
          </a:custGeom>
          <a:solidFill>
            <a:srgbClr val="FFFFFF"/>
          </a:solidFill>
        </p:spPr>
        <p:txBody>
          <a:bodyPr wrap="square" lIns="0" tIns="0" rIns="0" bIns="0" rtlCol="0"/>
          <a:lstStyle/>
          <a:p>
            <a:endParaRPr/>
          </a:p>
        </p:txBody>
      </p:sp>
      <p:pic>
        <p:nvPicPr>
          <p:cNvPr id="21" name="bg object 21"/>
          <p:cNvPicPr/>
          <p:nvPr/>
        </p:nvPicPr>
        <p:blipFill>
          <a:blip r:embed="rId6" cstate="print"/>
          <a:stretch>
            <a:fillRect/>
          </a:stretch>
        </p:blipFill>
        <p:spPr>
          <a:xfrm>
            <a:off x="10398252" y="0"/>
            <a:ext cx="760488" cy="1203960"/>
          </a:xfrm>
          <a:prstGeom prst="rect">
            <a:avLst/>
          </a:prstGeom>
        </p:spPr>
      </p:pic>
      <p:sp>
        <p:nvSpPr>
          <p:cNvPr id="22" name="bg object 22"/>
          <p:cNvSpPr/>
          <p:nvPr/>
        </p:nvSpPr>
        <p:spPr>
          <a:xfrm>
            <a:off x="10437876" y="0"/>
            <a:ext cx="685800" cy="1143000"/>
          </a:xfrm>
          <a:custGeom>
            <a:avLst/>
            <a:gdLst/>
            <a:ahLst/>
            <a:cxnLst/>
            <a:rect l="l" t="t" r="r" b="b"/>
            <a:pathLst>
              <a:path w="685800" h="1143000">
                <a:moveTo>
                  <a:pt x="685800" y="0"/>
                </a:moveTo>
                <a:lnTo>
                  <a:pt x="0" y="0"/>
                </a:lnTo>
                <a:lnTo>
                  <a:pt x="0" y="1143000"/>
                </a:lnTo>
                <a:lnTo>
                  <a:pt x="685800" y="1143000"/>
                </a:lnTo>
                <a:lnTo>
                  <a:pt x="685800" y="0"/>
                </a:lnTo>
                <a:close/>
              </a:path>
            </a:pathLst>
          </a:custGeom>
          <a:solidFill>
            <a:srgbClr val="AF1512"/>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8/15/2024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2192000" cy="6857999"/>
          </a:xfrm>
          <a:prstGeom prst="rect">
            <a:avLst/>
          </a:prstGeom>
        </p:spPr>
      </p:pic>
      <p:pic>
        <p:nvPicPr>
          <p:cNvPr id="17" name="bg object 17"/>
          <p:cNvPicPr/>
          <p:nvPr/>
        </p:nvPicPr>
        <p:blipFill>
          <a:blip r:embed="rId8" cstate="print"/>
          <a:stretch>
            <a:fillRect/>
          </a:stretch>
        </p:blipFill>
        <p:spPr>
          <a:xfrm>
            <a:off x="8761476" y="1828800"/>
            <a:ext cx="2819400" cy="2819400"/>
          </a:xfrm>
          <a:prstGeom prst="rect">
            <a:avLst/>
          </a:prstGeom>
        </p:spPr>
      </p:pic>
      <p:pic>
        <p:nvPicPr>
          <p:cNvPr id="18" name="bg object 18"/>
          <p:cNvPicPr/>
          <p:nvPr/>
        </p:nvPicPr>
        <p:blipFill>
          <a:blip r:embed="rId9" cstate="print"/>
          <a:stretch>
            <a:fillRect/>
          </a:stretch>
        </p:blipFill>
        <p:spPr>
          <a:xfrm>
            <a:off x="8761476" y="5870447"/>
            <a:ext cx="990600" cy="987548"/>
          </a:xfrm>
          <a:prstGeom prst="rect">
            <a:avLst/>
          </a:prstGeom>
        </p:spPr>
      </p:pic>
      <p:pic>
        <p:nvPicPr>
          <p:cNvPr id="19" name="bg object 19"/>
          <p:cNvPicPr/>
          <p:nvPr/>
        </p:nvPicPr>
        <p:blipFill>
          <a:blip r:embed="rId10" cstate="print"/>
          <a:stretch>
            <a:fillRect/>
          </a:stretch>
        </p:blipFill>
        <p:spPr>
          <a:xfrm>
            <a:off x="-1523" y="2667000"/>
            <a:ext cx="4191000" cy="4191000"/>
          </a:xfrm>
          <a:prstGeom prst="rect">
            <a:avLst/>
          </a:prstGeom>
        </p:spPr>
      </p:pic>
      <p:sp>
        <p:nvSpPr>
          <p:cNvPr id="20" name="bg object 20"/>
          <p:cNvSpPr/>
          <p:nvPr/>
        </p:nvSpPr>
        <p:spPr>
          <a:xfrm>
            <a:off x="8502142" y="1519047"/>
            <a:ext cx="3288029" cy="768350"/>
          </a:xfrm>
          <a:custGeom>
            <a:avLst/>
            <a:gdLst/>
            <a:ahLst/>
            <a:cxnLst/>
            <a:rect l="l" t="t" r="r" b="b"/>
            <a:pathLst>
              <a:path w="3288029" h="768350">
                <a:moveTo>
                  <a:pt x="3226307" y="0"/>
                </a:moveTo>
                <a:lnTo>
                  <a:pt x="2909951" y="104775"/>
                </a:lnTo>
                <a:lnTo>
                  <a:pt x="2591054" y="200660"/>
                </a:lnTo>
                <a:lnTo>
                  <a:pt x="2485643" y="229997"/>
                </a:lnTo>
                <a:lnTo>
                  <a:pt x="2271522" y="287274"/>
                </a:lnTo>
                <a:lnTo>
                  <a:pt x="2059812" y="340487"/>
                </a:lnTo>
                <a:lnTo>
                  <a:pt x="1954656" y="365760"/>
                </a:lnTo>
                <a:lnTo>
                  <a:pt x="1639697" y="436244"/>
                </a:lnTo>
                <a:lnTo>
                  <a:pt x="1330071" y="498855"/>
                </a:lnTo>
                <a:lnTo>
                  <a:pt x="1127378" y="536828"/>
                </a:lnTo>
                <a:lnTo>
                  <a:pt x="829309" y="588517"/>
                </a:lnTo>
                <a:lnTo>
                  <a:pt x="447928" y="646811"/>
                </a:lnTo>
                <a:lnTo>
                  <a:pt x="174751" y="683894"/>
                </a:lnTo>
                <a:lnTo>
                  <a:pt x="0" y="705103"/>
                </a:lnTo>
                <a:lnTo>
                  <a:pt x="9701" y="720494"/>
                </a:lnTo>
                <a:lnTo>
                  <a:pt x="29342" y="751181"/>
                </a:lnTo>
                <a:lnTo>
                  <a:pt x="39115" y="766572"/>
                </a:lnTo>
                <a:lnTo>
                  <a:pt x="66166" y="767349"/>
                </a:lnTo>
                <a:lnTo>
                  <a:pt x="95131" y="767793"/>
                </a:lnTo>
                <a:lnTo>
                  <a:pt x="125954" y="767911"/>
                </a:lnTo>
                <a:lnTo>
                  <a:pt x="192949" y="767195"/>
                </a:lnTo>
                <a:lnTo>
                  <a:pt x="305973" y="763849"/>
                </a:lnTo>
                <a:lnTo>
                  <a:pt x="477701" y="755441"/>
                </a:lnTo>
                <a:lnTo>
                  <a:pt x="773052" y="735284"/>
                </a:lnTo>
                <a:lnTo>
                  <a:pt x="1336019" y="685315"/>
                </a:lnTo>
                <a:lnTo>
                  <a:pt x="2059023" y="606988"/>
                </a:lnTo>
                <a:lnTo>
                  <a:pt x="2689041" y="527362"/>
                </a:lnTo>
                <a:lnTo>
                  <a:pt x="3038251" y="477217"/>
                </a:lnTo>
                <a:lnTo>
                  <a:pt x="3250138" y="443265"/>
                </a:lnTo>
                <a:lnTo>
                  <a:pt x="3288029" y="436752"/>
                </a:lnTo>
                <a:lnTo>
                  <a:pt x="3280235" y="379771"/>
                </a:lnTo>
                <a:lnTo>
                  <a:pt x="3273959" y="334487"/>
                </a:lnTo>
                <a:lnTo>
                  <a:pt x="3264862" y="270500"/>
                </a:lnTo>
                <a:lnTo>
                  <a:pt x="3252759" y="189298"/>
                </a:lnTo>
                <a:lnTo>
                  <a:pt x="3249394" y="166333"/>
                </a:lnTo>
                <a:lnTo>
                  <a:pt x="3245343" y="138048"/>
                </a:lnTo>
                <a:lnTo>
                  <a:pt x="3240328" y="102315"/>
                </a:lnTo>
                <a:lnTo>
                  <a:pt x="3234075" y="57008"/>
                </a:lnTo>
                <a:lnTo>
                  <a:pt x="3226307" y="0"/>
                </a:lnTo>
                <a:close/>
              </a:path>
            </a:pathLst>
          </a:custGeom>
          <a:solidFill>
            <a:srgbClr val="FFFFFF">
              <a:alpha val="19999"/>
            </a:srgbClr>
          </a:solidFill>
        </p:spPr>
        <p:txBody>
          <a:bodyPr wrap="square" lIns="0" tIns="0" rIns="0" bIns="0" rtlCol="0"/>
          <a:lstStyle/>
          <a:p>
            <a:endParaRPr/>
          </a:p>
        </p:txBody>
      </p:sp>
      <p:sp>
        <p:nvSpPr>
          <p:cNvPr id="21" name="bg object 21"/>
          <p:cNvSpPr/>
          <p:nvPr/>
        </p:nvSpPr>
        <p:spPr>
          <a:xfrm>
            <a:off x="0" y="1269"/>
            <a:ext cx="12192000" cy="6856730"/>
          </a:xfrm>
          <a:custGeom>
            <a:avLst/>
            <a:gdLst/>
            <a:ahLst/>
            <a:cxnLst/>
            <a:rect l="l" t="t" r="r" b="b"/>
            <a:pathLst>
              <a:path w="12192000" h="6856730">
                <a:moveTo>
                  <a:pt x="12192000" y="0"/>
                </a:moveTo>
                <a:lnTo>
                  <a:pt x="0" y="0"/>
                </a:lnTo>
                <a:lnTo>
                  <a:pt x="0" y="469900"/>
                </a:lnTo>
                <a:lnTo>
                  <a:pt x="0" y="6380480"/>
                </a:lnTo>
                <a:lnTo>
                  <a:pt x="0" y="6856730"/>
                </a:lnTo>
                <a:lnTo>
                  <a:pt x="12192000" y="6856730"/>
                </a:lnTo>
                <a:lnTo>
                  <a:pt x="12192000" y="6380480"/>
                </a:lnTo>
                <a:lnTo>
                  <a:pt x="12192000" y="470154"/>
                </a:lnTo>
                <a:lnTo>
                  <a:pt x="11709273" y="470154"/>
                </a:lnTo>
                <a:lnTo>
                  <a:pt x="11709273" y="1871421"/>
                </a:lnTo>
                <a:lnTo>
                  <a:pt x="10971022" y="1981454"/>
                </a:lnTo>
                <a:lnTo>
                  <a:pt x="10201148" y="2075180"/>
                </a:lnTo>
                <a:lnTo>
                  <a:pt x="9947148" y="2100580"/>
                </a:lnTo>
                <a:lnTo>
                  <a:pt x="9434322" y="2146554"/>
                </a:lnTo>
                <a:lnTo>
                  <a:pt x="8927973" y="2184654"/>
                </a:lnTo>
                <a:lnTo>
                  <a:pt x="8675497" y="2200529"/>
                </a:lnTo>
                <a:lnTo>
                  <a:pt x="7926197" y="2237105"/>
                </a:lnTo>
                <a:lnTo>
                  <a:pt x="7191248" y="2257679"/>
                </a:lnTo>
                <a:lnTo>
                  <a:pt x="6473698" y="2265680"/>
                </a:lnTo>
                <a:lnTo>
                  <a:pt x="6006973" y="2264029"/>
                </a:lnTo>
                <a:lnTo>
                  <a:pt x="5108448" y="2246630"/>
                </a:lnTo>
                <a:lnTo>
                  <a:pt x="4467098" y="2222754"/>
                </a:lnTo>
                <a:lnTo>
                  <a:pt x="3665347" y="2179955"/>
                </a:lnTo>
                <a:lnTo>
                  <a:pt x="2931922" y="2130679"/>
                </a:lnTo>
                <a:lnTo>
                  <a:pt x="2592197" y="2103755"/>
                </a:lnTo>
                <a:lnTo>
                  <a:pt x="1979422" y="2046605"/>
                </a:lnTo>
                <a:lnTo>
                  <a:pt x="1233360" y="1965579"/>
                </a:lnTo>
                <a:lnTo>
                  <a:pt x="863473" y="1921129"/>
                </a:lnTo>
                <a:lnTo>
                  <a:pt x="476377" y="1867852"/>
                </a:lnTo>
                <a:lnTo>
                  <a:pt x="476377" y="469900"/>
                </a:lnTo>
                <a:lnTo>
                  <a:pt x="12192000" y="469900"/>
                </a:lnTo>
                <a:lnTo>
                  <a:pt x="12192000" y="0"/>
                </a:lnTo>
                <a:close/>
              </a:path>
            </a:pathLst>
          </a:custGeom>
          <a:solidFill>
            <a:srgbClr val="FFFFFF"/>
          </a:solidFill>
        </p:spPr>
        <p:txBody>
          <a:bodyPr wrap="square" lIns="0" tIns="0" rIns="0" bIns="0" rtlCol="0"/>
          <a:lstStyle/>
          <a:p>
            <a:endParaRPr/>
          </a:p>
        </p:txBody>
      </p:sp>
      <p:pic>
        <p:nvPicPr>
          <p:cNvPr id="22" name="bg object 22"/>
          <p:cNvPicPr/>
          <p:nvPr/>
        </p:nvPicPr>
        <p:blipFill>
          <a:blip r:embed="rId11" cstate="print"/>
          <a:stretch>
            <a:fillRect/>
          </a:stretch>
        </p:blipFill>
        <p:spPr>
          <a:xfrm>
            <a:off x="10398252" y="0"/>
            <a:ext cx="760488" cy="1203960"/>
          </a:xfrm>
          <a:prstGeom prst="rect">
            <a:avLst/>
          </a:prstGeom>
        </p:spPr>
      </p:pic>
      <p:sp>
        <p:nvSpPr>
          <p:cNvPr id="23" name="bg object 23"/>
          <p:cNvSpPr/>
          <p:nvPr/>
        </p:nvSpPr>
        <p:spPr>
          <a:xfrm>
            <a:off x="10437876" y="0"/>
            <a:ext cx="685800" cy="1143000"/>
          </a:xfrm>
          <a:custGeom>
            <a:avLst/>
            <a:gdLst/>
            <a:ahLst/>
            <a:cxnLst/>
            <a:rect l="l" t="t" r="r" b="b"/>
            <a:pathLst>
              <a:path w="685800" h="1143000">
                <a:moveTo>
                  <a:pt x="685800" y="0"/>
                </a:moveTo>
                <a:lnTo>
                  <a:pt x="0" y="0"/>
                </a:lnTo>
                <a:lnTo>
                  <a:pt x="0" y="1143000"/>
                </a:lnTo>
                <a:lnTo>
                  <a:pt x="685800" y="1143000"/>
                </a:lnTo>
                <a:lnTo>
                  <a:pt x="685800" y="0"/>
                </a:lnTo>
                <a:close/>
              </a:path>
            </a:pathLst>
          </a:custGeom>
          <a:solidFill>
            <a:srgbClr val="AF1512"/>
          </a:solidFill>
        </p:spPr>
        <p:txBody>
          <a:bodyPr wrap="square" lIns="0" tIns="0" rIns="0" bIns="0" rtlCol="0"/>
          <a:lstStyle/>
          <a:p>
            <a:endParaRPr/>
          </a:p>
        </p:txBody>
      </p:sp>
      <p:sp>
        <p:nvSpPr>
          <p:cNvPr id="2" name="Holder 2"/>
          <p:cNvSpPr>
            <a:spLocks noGrp="1"/>
          </p:cNvSpPr>
          <p:nvPr>
            <p:ph type="title"/>
          </p:nvPr>
        </p:nvSpPr>
        <p:spPr>
          <a:xfrm>
            <a:off x="411581" y="976629"/>
            <a:ext cx="11433581" cy="1398016"/>
          </a:xfrm>
          <a:prstGeom prst="rect">
            <a:avLst/>
          </a:prstGeom>
        </p:spPr>
        <p:txBody>
          <a:bodyPr wrap="square" lIns="0" tIns="0" rIns="0" bIns="0">
            <a:spAutoFit/>
          </a:bodyPr>
          <a:lstStyle>
            <a:lvl1pPr>
              <a:defRPr sz="3600" b="0" i="0">
                <a:solidFill>
                  <a:srgbClr val="EBEBEB"/>
                </a:solidFill>
                <a:latin typeface="Verdana"/>
                <a:cs typeface="Verdana"/>
              </a:defRPr>
            </a:lvl1pPr>
          </a:lstStyle>
          <a:p>
            <a:endParaRPr/>
          </a:p>
        </p:txBody>
      </p:sp>
      <p:sp>
        <p:nvSpPr>
          <p:cNvPr id="3" name="Holder 3"/>
          <p:cNvSpPr>
            <a:spLocks noGrp="1"/>
          </p:cNvSpPr>
          <p:nvPr>
            <p:ph type="body" idx="1"/>
          </p:nvPr>
        </p:nvSpPr>
        <p:spPr>
          <a:xfrm>
            <a:off x="1604644" y="2441320"/>
            <a:ext cx="8305800" cy="425704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8/15/2024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3" y="0"/>
            <a:ext cx="12193905" cy="6858000"/>
            <a:chOff x="-1523" y="0"/>
            <a:chExt cx="12193905" cy="6858000"/>
          </a:xfrm>
        </p:grpSpPr>
        <p:pic>
          <p:nvPicPr>
            <p:cNvPr id="3" name="object 3"/>
            <p:cNvPicPr/>
            <p:nvPr/>
          </p:nvPicPr>
          <p:blipFill>
            <a:blip r:embed="rId2" cstate="print"/>
            <a:stretch>
              <a:fillRect/>
            </a:stretch>
          </p:blipFill>
          <p:spPr>
            <a:xfrm>
              <a:off x="0" y="0"/>
              <a:ext cx="12192000" cy="6857999"/>
            </a:xfrm>
            <a:prstGeom prst="rect">
              <a:avLst/>
            </a:prstGeom>
          </p:spPr>
        </p:pic>
        <p:pic>
          <p:nvPicPr>
            <p:cNvPr id="4" name="object 4"/>
            <p:cNvPicPr/>
            <p:nvPr/>
          </p:nvPicPr>
          <p:blipFill>
            <a:blip r:embed="rId3" cstate="print"/>
            <a:stretch>
              <a:fillRect/>
            </a:stretch>
          </p:blipFill>
          <p:spPr>
            <a:xfrm>
              <a:off x="8761476" y="1828800"/>
              <a:ext cx="2819400" cy="2819400"/>
            </a:xfrm>
            <a:prstGeom prst="rect">
              <a:avLst/>
            </a:prstGeom>
          </p:spPr>
        </p:pic>
        <p:pic>
          <p:nvPicPr>
            <p:cNvPr id="5" name="object 5"/>
            <p:cNvPicPr/>
            <p:nvPr/>
          </p:nvPicPr>
          <p:blipFill>
            <a:blip r:embed="rId4" cstate="print"/>
            <a:stretch>
              <a:fillRect/>
            </a:stretch>
          </p:blipFill>
          <p:spPr>
            <a:xfrm>
              <a:off x="8761476" y="5870447"/>
              <a:ext cx="990600" cy="987548"/>
            </a:xfrm>
            <a:prstGeom prst="rect">
              <a:avLst/>
            </a:prstGeom>
          </p:spPr>
        </p:pic>
        <p:pic>
          <p:nvPicPr>
            <p:cNvPr id="6" name="object 6"/>
            <p:cNvPicPr/>
            <p:nvPr/>
          </p:nvPicPr>
          <p:blipFill>
            <a:blip r:embed="rId5" cstate="print"/>
            <a:stretch>
              <a:fillRect/>
            </a:stretch>
          </p:blipFill>
          <p:spPr>
            <a:xfrm>
              <a:off x="-1523" y="2667000"/>
              <a:ext cx="4191000" cy="4191000"/>
            </a:xfrm>
            <a:prstGeom prst="rect">
              <a:avLst/>
            </a:prstGeom>
          </p:spPr>
        </p:pic>
        <p:sp>
          <p:nvSpPr>
            <p:cNvPr id="7" name="object 7"/>
            <p:cNvSpPr/>
            <p:nvPr/>
          </p:nvSpPr>
          <p:spPr>
            <a:xfrm>
              <a:off x="0" y="1269"/>
              <a:ext cx="12192000" cy="6856730"/>
            </a:xfrm>
            <a:custGeom>
              <a:avLst/>
              <a:gdLst/>
              <a:ahLst/>
              <a:cxnLst/>
              <a:rect l="l" t="t" r="r" b="b"/>
              <a:pathLst>
                <a:path w="12192000" h="6856730">
                  <a:moveTo>
                    <a:pt x="12192000" y="0"/>
                  </a:moveTo>
                  <a:lnTo>
                    <a:pt x="0" y="0"/>
                  </a:lnTo>
                  <a:lnTo>
                    <a:pt x="0" y="469900"/>
                  </a:lnTo>
                  <a:lnTo>
                    <a:pt x="0" y="6380480"/>
                  </a:lnTo>
                  <a:lnTo>
                    <a:pt x="0" y="6856730"/>
                  </a:lnTo>
                  <a:lnTo>
                    <a:pt x="12192000" y="6856730"/>
                  </a:lnTo>
                  <a:lnTo>
                    <a:pt x="12192000" y="6380480"/>
                  </a:lnTo>
                  <a:lnTo>
                    <a:pt x="12192000" y="470154"/>
                  </a:lnTo>
                  <a:lnTo>
                    <a:pt x="11709273" y="470154"/>
                  </a:lnTo>
                  <a:lnTo>
                    <a:pt x="11709273" y="6380480"/>
                  </a:lnTo>
                  <a:lnTo>
                    <a:pt x="476377" y="6380480"/>
                  </a:lnTo>
                  <a:lnTo>
                    <a:pt x="476377" y="469900"/>
                  </a:lnTo>
                  <a:lnTo>
                    <a:pt x="12192000" y="469900"/>
                  </a:lnTo>
                  <a:lnTo>
                    <a:pt x="12192000" y="0"/>
                  </a:lnTo>
                  <a:close/>
                </a:path>
              </a:pathLst>
            </a:custGeom>
            <a:solidFill>
              <a:srgbClr val="FFFFFF"/>
            </a:solidFill>
          </p:spPr>
          <p:txBody>
            <a:bodyPr wrap="square" lIns="0" tIns="0" rIns="0" bIns="0" rtlCol="0"/>
            <a:lstStyle/>
            <a:p>
              <a:endParaRPr/>
            </a:p>
          </p:txBody>
        </p:sp>
        <p:pic>
          <p:nvPicPr>
            <p:cNvPr id="8" name="object 8"/>
            <p:cNvPicPr/>
            <p:nvPr/>
          </p:nvPicPr>
          <p:blipFill>
            <a:blip r:embed="rId6" cstate="print"/>
            <a:stretch>
              <a:fillRect/>
            </a:stretch>
          </p:blipFill>
          <p:spPr>
            <a:xfrm>
              <a:off x="10398252" y="0"/>
              <a:ext cx="760488" cy="1203960"/>
            </a:xfrm>
            <a:prstGeom prst="rect">
              <a:avLst/>
            </a:prstGeom>
          </p:spPr>
        </p:pic>
        <p:sp>
          <p:nvSpPr>
            <p:cNvPr id="9" name="object 9"/>
            <p:cNvSpPr/>
            <p:nvPr/>
          </p:nvSpPr>
          <p:spPr>
            <a:xfrm>
              <a:off x="10437876" y="0"/>
              <a:ext cx="685800" cy="1143000"/>
            </a:xfrm>
            <a:custGeom>
              <a:avLst/>
              <a:gdLst/>
              <a:ahLst/>
              <a:cxnLst/>
              <a:rect l="l" t="t" r="r" b="b"/>
              <a:pathLst>
                <a:path w="685800" h="1143000">
                  <a:moveTo>
                    <a:pt x="685800" y="0"/>
                  </a:moveTo>
                  <a:lnTo>
                    <a:pt x="0" y="0"/>
                  </a:lnTo>
                  <a:lnTo>
                    <a:pt x="0" y="1143000"/>
                  </a:lnTo>
                  <a:lnTo>
                    <a:pt x="685800" y="1143000"/>
                  </a:lnTo>
                  <a:lnTo>
                    <a:pt x="685800" y="0"/>
                  </a:lnTo>
                  <a:close/>
                </a:path>
              </a:pathLst>
            </a:custGeom>
            <a:solidFill>
              <a:srgbClr val="AF1512"/>
            </a:solidFill>
          </p:spPr>
          <p:txBody>
            <a:bodyPr wrap="square" lIns="0" tIns="0" rIns="0" bIns="0" rtlCol="0"/>
            <a:lstStyle/>
            <a:p>
              <a:endParaRPr/>
            </a:p>
          </p:txBody>
        </p:sp>
        <p:pic>
          <p:nvPicPr>
            <p:cNvPr id="10" name="object 10"/>
            <p:cNvPicPr/>
            <p:nvPr/>
          </p:nvPicPr>
          <p:blipFill>
            <a:blip r:embed="rId7" cstate="print"/>
            <a:stretch>
              <a:fillRect/>
            </a:stretch>
          </p:blipFill>
          <p:spPr>
            <a:xfrm>
              <a:off x="9582911" y="1178052"/>
              <a:ext cx="2015490" cy="2015489"/>
            </a:xfrm>
            <a:prstGeom prst="rect">
              <a:avLst/>
            </a:prstGeom>
          </p:spPr>
        </p:pic>
      </p:grpSp>
      <p:sp>
        <p:nvSpPr>
          <p:cNvPr id="11" name="object 11"/>
          <p:cNvSpPr txBox="1"/>
          <p:nvPr/>
        </p:nvSpPr>
        <p:spPr>
          <a:xfrm>
            <a:off x="553313" y="494538"/>
            <a:ext cx="428625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5E1A9"/>
                </a:solidFill>
                <a:latin typeface="Times New Roman"/>
                <a:cs typeface="Times New Roman"/>
              </a:rPr>
              <a:t>Project</a:t>
            </a:r>
            <a:r>
              <a:rPr sz="1800" b="1" spc="-15" dirty="0">
                <a:solidFill>
                  <a:srgbClr val="F5E1A9"/>
                </a:solidFill>
                <a:latin typeface="Times New Roman"/>
                <a:cs typeface="Times New Roman"/>
              </a:rPr>
              <a:t> </a:t>
            </a:r>
            <a:r>
              <a:rPr sz="1800" b="1" spc="-10" dirty="0">
                <a:solidFill>
                  <a:srgbClr val="F5E1A9"/>
                </a:solidFill>
                <a:latin typeface="Times New Roman"/>
                <a:cs typeface="Times New Roman"/>
              </a:rPr>
              <a:t>Director/Principal-</a:t>
            </a:r>
            <a:r>
              <a:rPr sz="1800" b="1" spc="-35" dirty="0">
                <a:solidFill>
                  <a:srgbClr val="F5E1A9"/>
                </a:solidFill>
                <a:latin typeface="Times New Roman"/>
                <a:cs typeface="Times New Roman"/>
              </a:rPr>
              <a:t> </a:t>
            </a:r>
            <a:r>
              <a:rPr sz="1800" b="1" dirty="0">
                <a:solidFill>
                  <a:srgbClr val="F5E1A9"/>
                </a:solidFill>
                <a:latin typeface="Times New Roman"/>
                <a:cs typeface="Times New Roman"/>
              </a:rPr>
              <a:t>Mohsin ul </a:t>
            </a:r>
            <a:r>
              <a:rPr sz="1800" b="1" spc="-20" dirty="0">
                <a:solidFill>
                  <a:srgbClr val="F5E1A9"/>
                </a:solidFill>
                <a:latin typeface="Times New Roman"/>
                <a:cs typeface="Times New Roman"/>
              </a:rPr>
              <a:t>Mulk</a:t>
            </a:r>
            <a:endParaRPr sz="1800">
              <a:latin typeface="Times New Roman"/>
              <a:cs typeface="Times New Roman"/>
            </a:endParaRPr>
          </a:p>
        </p:txBody>
      </p:sp>
      <p:sp>
        <p:nvSpPr>
          <p:cNvPr id="12" name="object 12"/>
          <p:cNvSpPr txBox="1">
            <a:spLocks noGrp="1"/>
          </p:cNvSpPr>
          <p:nvPr>
            <p:ph type="title"/>
          </p:nvPr>
        </p:nvSpPr>
        <p:spPr>
          <a:xfrm>
            <a:off x="553313" y="887425"/>
            <a:ext cx="1229360" cy="391795"/>
          </a:xfrm>
          <a:prstGeom prst="rect">
            <a:avLst/>
          </a:prstGeom>
        </p:spPr>
        <p:txBody>
          <a:bodyPr vert="horz" wrap="square" lIns="0" tIns="12700" rIns="0" bIns="0" rtlCol="0">
            <a:spAutoFit/>
          </a:bodyPr>
          <a:lstStyle/>
          <a:p>
            <a:pPr marL="12700">
              <a:lnSpc>
                <a:spcPct val="100000"/>
              </a:lnSpc>
              <a:spcBef>
                <a:spcPts val="100"/>
              </a:spcBef>
            </a:pPr>
            <a:r>
              <a:rPr sz="2400" b="1" u="sng" spc="-10" dirty="0">
                <a:solidFill>
                  <a:srgbClr val="F5E1A9"/>
                </a:solidFill>
                <a:uFill>
                  <a:solidFill>
                    <a:srgbClr val="F5E1A9"/>
                  </a:solidFill>
                </a:uFill>
                <a:latin typeface="Times New Roman"/>
                <a:cs typeface="Times New Roman"/>
              </a:rPr>
              <a:t>Message:</a:t>
            </a:r>
            <a:endParaRPr sz="2400">
              <a:latin typeface="Times New Roman"/>
              <a:cs typeface="Times New Roman"/>
            </a:endParaRPr>
          </a:p>
        </p:txBody>
      </p:sp>
      <p:sp>
        <p:nvSpPr>
          <p:cNvPr id="13" name="object 13"/>
          <p:cNvSpPr txBox="1"/>
          <p:nvPr/>
        </p:nvSpPr>
        <p:spPr>
          <a:xfrm>
            <a:off x="553313" y="1253997"/>
            <a:ext cx="10989945" cy="4907280"/>
          </a:xfrm>
          <a:prstGeom prst="rect">
            <a:avLst/>
          </a:prstGeom>
        </p:spPr>
        <p:txBody>
          <a:bodyPr vert="horz" wrap="square" lIns="0" tIns="12700" rIns="0" bIns="0" rtlCol="0">
            <a:spAutoFit/>
          </a:bodyPr>
          <a:lstStyle/>
          <a:p>
            <a:pPr marL="12700" algn="just">
              <a:lnSpc>
                <a:spcPct val="100000"/>
              </a:lnSpc>
              <a:spcBef>
                <a:spcPts val="100"/>
              </a:spcBef>
            </a:pPr>
            <a:r>
              <a:rPr sz="1800" i="1" dirty="0">
                <a:solidFill>
                  <a:srgbClr val="F5E1A9"/>
                </a:solidFill>
                <a:latin typeface="Times New Roman"/>
                <a:cs typeface="Times New Roman"/>
              </a:rPr>
              <a:t>The</a:t>
            </a:r>
            <a:r>
              <a:rPr sz="1800" i="1" spc="-25" dirty="0">
                <a:solidFill>
                  <a:srgbClr val="F5E1A9"/>
                </a:solidFill>
                <a:latin typeface="Times New Roman"/>
                <a:cs typeface="Times New Roman"/>
              </a:rPr>
              <a:t> </a:t>
            </a:r>
            <a:r>
              <a:rPr sz="1800" i="1" dirty="0">
                <a:solidFill>
                  <a:srgbClr val="F5E1A9"/>
                </a:solidFill>
                <a:latin typeface="Times New Roman"/>
                <a:cs typeface="Times New Roman"/>
              </a:rPr>
              <a:t>Government</a:t>
            </a:r>
            <a:r>
              <a:rPr sz="1800" i="1" spc="-5" dirty="0">
                <a:solidFill>
                  <a:srgbClr val="F5E1A9"/>
                </a:solidFill>
                <a:latin typeface="Times New Roman"/>
                <a:cs typeface="Times New Roman"/>
              </a:rPr>
              <a:t> </a:t>
            </a:r>
            <a:r>
              <a:rPr sz="1800" i="1" dirty="0">
                <a:solidFill>
                  <a:srgbClr val="F5E1A9"/>
                </a:solidFill>
                <a:latin typeface="Times New Roman"/>
                <a:cs typeface="Times New Roman"/>
              </a:rPr>
              <a:t>of</a:t>
            </a:r>
            <a:r>
              <a:rPr sz="1800" i="1" spc="-25" dirty="0">
                <a:solidFill>
                  <a:srgbClr val="F5E1A9"/>
                </a:solidFill>
                <a:latin typeface="Times New Roman"/>
                <a:cs typeface="Times New Roman"/>
              </a:rPr>
              <a:t> </a:t>
            </a:r>
            <a:r>
              <a:rPr sz="1800" i="1" dirty="0">
                <a:solidFill>
                  <a:srgbClr val="F5E1A9"/>
                </a:solidFill>
                <a:latin typeface="Times New Roman"/>
                <a:cs typeface="Times New Roman"/>
              </a:rPr>
              <a:t>Pakistan</a:t>
            </a:r>
            <a:r>
              <a:rPr sz="1800" i="1" spc="-35" dirty="0">
                <a:solidFill>
                  <a:srgbClr val="F5E1A9"/>
                </a:solidFill>
                <a:latin typeface="Times New Roman"/>
                <a:cs typeface="Times New Roman"/>
              </a:rPr>
              <a:t> </a:t>
            </a:r>
            <a:r>
              <a:rPr sz="1800" i="1" dirty="0">
                <a:solidFill>
                  <a:srgbClr val="F5E1A9"/>
                </a:solidFill>
                <a:latin typeface="Times New Roman"/>
                <a:cs typeface="Times New Roman"/>
              </a:rPr>
              <a:t>is</a:t>
            </a:r>
            <a:r>
              <a:rPr sz="1800" i="1" spc="-20" dirty="0">
                <a:solidFill>
                  <a:srgbClr val="F5E1A9"/>
                </a:solidFill>
                <a:latin typeface="Times New Roman"/>
                <a:cs typeface="Times New Roman"/>
              </a:rPr>
              <a:t> </a:t>
            </a:r>
            <a:r>
              <a:rPr sz="1800" i="1" dirty="0">
                <a:solidFill>
                  <a:srgbClr val="F5E1A9"/>
                </a:solidFill>
                <a:latin typeface="Times New Roman"/>
                <a:cs typeface="Times New Roman"/>
              </a:rPr>
              <a:t>committed</a:t>
            </a:r>
            <a:r>
              <a:rPr sz="1800" i="1" spc="-45" dirty="0">
                <a:solidFill>
                  <a:srgbClr val="F5E1A9"/>
                </a:solidFill>
                <a:latin typeface="Times New Roman"/>
                <a:cs typeface="Times New Roman"/>
              </a:rPr>
              <a:t> </a:t>
            </a:r>
            <a:r>
              <a:rPr sz="1800" i="1" dirty="0">
                <a:solidFill>
                  <a:srgbClr val="F5E1A9"/>
                </a:solidFill>
                <a:latin typeface="Times New Roman"/>
                <a:cs typeface="Times New Roman"/>
              </a:rPr>
              <a:t>to</a:t>
            </a:r>
            <a:r>
              <a:rPr sz="1800" i="1" spc="-15" dirty="0">
                <a:solidFill>
                  <a:srgbClr val="F5E1A9"/>
                </a:solidFill>
                <a:latin typeface="Times New Roman"/>
                <a:cs typeface="Times New Roman"/>
              </a:rPr>
              <a:t> </a:t>
            </a:r>
            <a:r>
              <a:rPr sz="1800" i="1" spc="-10" dirty="0">
                <a:solidFill>
                  <a:srgbClr val="F5E1A9"/>
                </a:solidFill>
                <a:latin typeface="Times New Roman"/>
                <a:cs typeface="Times New Roman"/>
              </a:rPr>
              <a:t>overcome</a:t>
            </a:r>
            <a:r>
              <a:rPr sz="1800" i="1" spc="-20" dirty="0">
                <a:solidFill>
                  <a:srgbClr val="F5E1A9"/>
                </a:solidFill>
                <a:latin typeface="Times New Roman"/>
                <a:cs typeface="Times New Roman"/>
              </a:rPr>
              <a:t> </a:t>
            </a:r>
            <a:r>
              <a:rPr sz="1800" i="1" spc="-25" dirty="0">
                <a:solidFill>
                  <a:srgbClr val="F5E1A9"/>
                </a:solidFill>
                <a:latin typeface="Times New Roman"/>
                <a:cs typeface="Times New Roman"/>
              </a:rPr>
              <a:t>the</a:t>
            </a:r>
            <a:endParaRPr sz="1800">
              <a:latin typeface="Times New Roman"/>
              <a:cs typeface="Times New Roman"/>
            </a:endParaRPr>
          </a:p>
          <a:p>
            <a:pPr marL="12700" marR="2075814" algn="just">
              <a:lnSpc>
                <a:spcPct val="100000"/>
              </a:lnSpc>
            </a:pPr>
            <a:r>
              <a:rPr sz="1800" i="1" dirty="0">
                <a:solidFill>
                  <a:srgbClr val="F5E1A9"/>
                </a:solidFill>
                <a:latin typeface="Times New Roman"/>
                <a:cs typeface="Times New Roman"/>
              </a:rPr>
              <a:t>country</a:t>
            </a:r>
            <a:r>
              <a:rPr sz="1800" i="1" spc="105" dirty="0">
                <a:solidFill>
                  <a:srgbClr val="F5E1A9"/>
                </a:solidFill>
                <a:latin typeface="Times New Roman"/>
                <a:cs typeface="Times New Roman"/>
              </a:rPr>
              <a:t> </a:t>
            </a:r>
            <a:r>
              <a:rPr sz="1800" i="1" dirty="0">
                <a:solidFill>
                  <a:srgbClr val="F5E1A9"/>
                </a:solidFill>
                <a:latin typeface="Times New Roman"/>
                <a:cs typeface="Times New Roman"/>
              </a:rPr>
              <a:t>energy</a:t>
            </a:r>
            <a:r>
              <a:rPr sz="1800" i="1" spc="110" dirty="0">
                <a:solidFill>
                  <a:srgbClr val="F5E1A9"/>
                </a:solidFill>
                <a:latin typeface="Times New Roman"/>
                <a:cs typeface="Times New Roman"/>
              </a:rPr>
              <a:t> </a:t>
            </a:r>
            <a:r>
              <a:rPr sz="1800" i="1" dirty="0">
                <a:solidFill>
                  <a:srgbClr val="F5E1A9"/>
                </a:solidFill>
                <a:latin typeface="Times New Roman"/>
                <a:cs typeface="Times New Roman"/>
              </a:rPr>
              <a:t>crises</a:t>
            </a:r>
            <a:r>
              <a:rPr sz="1800" i="1" spc="105" dirty="0">
                <a:solidFill>
                  <a:srgbClr val="F5E1A9"/>
                </a:solidFill>
                <a:latin typeface="Times New Roman"/>
                <a:cs typeface="Times New Roman"/>
              </a:rPr>
              <a:t> </a:t>
            </a:r>
            <a:r>
              <a:rPr sz="1800" i="1" dirty="0">
                <a:solidFill>
                  <a:srgbClr val="F5E1A9"/>
                </a:solidFill>
                <a:latin typeface="Times New Roman"/>
                <a:cs typeface="Times New Roman"/>
              </a:rPr>
              <a:t>by</a:t>
            </a:r>
            <a:r>
              <a:rPr sz="1800" i="1" spc="110" dirty="0">
                <a:solidFill>
                  <a:srgbClr val="F5E1A9"/>
                </a:solidFill>
                <a:latin typeface="Times New Roman"/>
                <a:cs typeface="Times New Roman"/>
              </a:rPr>
              <a:t> </a:t>
            </a:r>
            <a:r>
              <a:rPr sz="1800" i="1" dirty="0">
                <a:solidFill>
                  <a:srgbClr val="F5E1A9"/>
                </a:solidFill>
                <a:latin typeface="Times New Roman"/>
                <a:cs typeface="Times New Roman"/>
              </a:rPr>
              <a:t>the</a:t>
            </a:r>
            <a:r>
              <a:rPr sz="1800" i="1" spc="100" dirty="0">
                <a:solidFill>
                  <a:srgbClr val="F5E1A9"/>
                </a:solidFill>
                <a:latin typeface="Times New Roman"/>
                <a:cs typeface="Times New Roman"/>
              </a:rPr>
              <a:t> </a:t>
            </a:r>
            <a:r>
              <a:rPr sz="1800" i="1" dirty="0">
                <a:solidFill>
                  <a:srgbClr val="F5E1A9"/>
                </a:solidFill>
                <a:latin typeface="Times New Roman"/>
                <a:cs typeface="Times New Roman"/>
              </a:rPr>
              <a:t>year</a:t>
            </a:r>
            <a:r>
              <a:rPr sz="1800" i="1" spc="100" dirty="0">
                <a:solidFill>
                  <a:srgbClr val="F5E1A9"/>
                </a:solidFill>
                <a:latin typeface="Times New Roman"/>
                <a:cs typeface="Times New Roman"/>
              </a:rPr>
              <a:t> </a:t>
            </a:r>
            <a:r>
              <a:rPr sz="1800" i="1" spc="-10" dirty="0">
                <a:solidFill>
                  <a:srgbClr val="F5E1A9"/>
                </a:solidFill>
                <a:latin typeface="Times New Roman"/>
                <a:cs typeface="Times New Roman"/>
              </a:rPr>
              <a:t>2020-</a:t>
            </a:r>
            <a:r>
              <a:rPr sz="1800" i="1" dirty="0">
                <a:solidFill>
                  <a:srgbClr val="F5E1A9"/>
                </a:solidFill>
                <a:latin typeface="Times New Roman"/>
                <a:cs typeface="Times New Roman"/>
              </a:rPr>
              <a:t>2025</a:t>
            </a:r>
            <a:r>
              <a:rPr sz="1800" i="1" spc="105" dirty="0">
                <a:solidFill>
                  <a:srgbClr val="F5E1A9"/>
                </a:solidFill>
                <a:latin typeface="Times New Roman"/>
                <a:cs typeface="Times New Roman"/>
              </a:rPr>
              <a:t> </a:t>
            </a:r>
            <a:r>
              <a:rPr sz="1800" i="1" dirty="0">
                <a:solidFill>
                  <a:srgbClr val="F5E1A9"/>
                </a:solidFill>
                <a:latin typeface="Times New Roman"/>
                <a:cs typeface="Times New Roman"/>
              </a:rPr>
              <a:t>and</a:t>
            </a:r>
            <a:r>
              <a:rPr sz="1800" i="1" spc="105" dirty="0">
                <a:solidFill>
                  <a:srgbClr val="F5E1A9"/>
                </a:solidFill>
                <a:latin typeface="Times New Roman"/>
                <a:cs typeface="Times New Roman"/>
              </a:rPr>
              <a:t> </a:t>
            </a:r>
            <a:r>
              <a:rPr sz="1800" i="1" dirty="0">
                <a:solidFill>
                  <a:srgbClr val="F5E1A9"/>
                </a:solidFill>
                <a:latin typeface="Times New Roman"/>
                <a:cs typeface="Times New Roman"/>
              </a:rPr>
              <a:t>to</a:t>
            </a:r>
            <a:r>
              <a:rPr sz="1800" i="1" spc="105" dirty="0">
                <a:solidFill>
                  <a:srgbClr val="F5E1A9"/>
                </a:solidFill>
                <a:latin typeface="Times New Roman"/>
                <a:cs typeface="Times New Roman"/>
              </a:rPr>
              <a:t> </a:t>
            </a:r>
            <a:r>
              <a:rPr sz="1800" i="1" dirty="0">
                <a:solidFill>
                  <a:srgbClr val="F5E1A9"/>
                </a:solidFill>
                <a:latin typeface="Times New Roman"/>
                <a:cs typeface="Times New Roman"/>
              </a:rPr>
              <a:t>generate</a:t>
            </a:r>
            <a:r>
              <a:rPr sz="1800" i="1" spc="105" dirty="0">
                <a:solidFill>
                  <a:srgbClr val="F5E1A9"/>
                </a:solidFill>
                <a:latin typeface="Times New Roman"/>
                <a:cs typeface="Times New Roman"/>
              </a:rPr>
              <a:t> </a:t>
            </a:r>
            <a:r>
              <a:rPr sz="1800" i="1" dirty="0">
                <a:solidFill>
                  <a:srgbClr val="F5E1A9"/>
                </a:solidFill>
                <a:latin typeface="Times New Roman"/>
                <a:cs typeface="Times New Roman"/>
              </a:rPr>
              <a:t>more</a:t>
            </a:r>
            <a:r>
              <a:rPr sz="1800" i="1" spc="105" dirty="0">
                <a:solidFill>
                  <a:srgbClr val="F5E1A9"/>
                </a:solidFill>
                <a:latin typeface="Times New Roman"/>
                <a:cs typeface="Times New Roman"/>
              </a:rPr>
              <a:t> </a:t>
            </a:r>
            <a:r>
              <a:rPr sz="1800" i="1" dirty="0">
                <a:solidFill>
                  <a:srgbClr val="F5E1A9"/>
                </a:solidFill>
                <a:latin typeface="Times New Roman"/>
                <a:cs typeface="Times New Roman"/>
              </a:rPr>
              <a:t>than</a:t>
            </a:r>
            <a:r>
              <a:rPr sz="1800" i="1" spc="110" dirty="0">
                <a:solidFill>
                  <a:srgbClr val="F5E1A9"/>
                </a:solidFill>
                <a:latin typeface="Times New Roman"/>
                <a:cs typeface="Times New Roman"/>
              </a:rPr>
              <a:t> </a:t>
            </a:r>
            <a:r>
              <a:rPr sz="1800" i="1" dirty="0">
                <a:solidFill>
                  <a:srgbClr val="F5E1A9"/>
                </a:solidFill>
                <a:latin typeface="Times New Roman"/>
                <a:cs typeface="Times New Roman"/>
              </a:rPr>
              <a:t>30,000</a:t>
            </a:r>
            <a:r>
              <a:rPr sz="1800" i="1" spc="105" dirty="0">
                <a:solidFill>
                  <a:srgbClr val="F5E1A9"/>
                </a:solidFill>
                <a:latin typeface="Times New Roman"/>
                <a:cs typeface="Times New Roman"/>
              </a:rPr>
              <a:t> </a:t>
            </a:r>
            <a:r>
              <a:rPr sz="1800" i="1" dirty="0">
                <a:solidFill>
                  <a:srgbClr val="F5E1A9"/>
                </a:solidFill>
                <a:latin typeface="Times New Roman"/>
                <a:cs typeface="Times New Roman"/>
              </a:rPr>
              <a:t>MW</a:t>
            </a:r>
            <a:r>
              <a:rPr sz="1800" i="1" spc="105" dirty="0">
                <a:solidFill>
                  <a:srgbClr val="F5E1A9"/>
                </a:solidFill>
                <a:latin typeface="Times New Roman"/>
                <a:cs typeface="Times New Roman"/>
              </a:rPr>
              <a:t> </a:t>
            </a:r>
            <a:r>
              <a:rPr sz="1800" i="1" spc="-10" dirty="0">
                <a:solidFill>
                  <a:srgbClr val="F5E1A9"/>
                </a:solidFill>
                <a:latin typeface="Times New Roman"/>
                <a:cs typeface="Times New Roman"/>
              </a:rPr>
              <a:t>electricity </a:t>
            </a:r>
            <a:r>
              <a:rPr sz="1800" i="1" dirty="0">
                <a:solidFill>
                  <a:srgbClr val="F5E1A9"/>
                </a:solidFill>
                <a:latin typeface="Times New Roman"/>
                <a:cs typeface="Times New Roman"/>
              </a:rPr>
              <a:t>through</a:t>
            </a:r>
            <a:r>
              <a:rPr sz="1800" i="1" spc="5" dirty="0">
                <a:solidFill>
                  <a:srgbClr val="F5E1A9"/>
                </a:solidFill>
                <a:latin typeface="Times New Roman"/>
                <a:cs typeface="Times New Roman"/>
              </a:rPr>
              <a:t> </a:t>
            </a:r>
            <a:r>
              <a:rPr sz="1800" i="1" dirty="0">
                <a:solidFill>
                  <a:srgbClr val="F5E1A9"/>
                </a:solidFill>
                <a:latin typeface="Times New Roman"/>
                <a:cs typeface="Times New Roman"/>
              </a:rPr>
              <a:t>diversified</a:t>
            </a:r>
            <a:r>
              <a:rPr sz="1800" i="1" spc="5" dirty="0">
                <a:solidFill>
                  <a:srgbClr val="F5E1A9"/>
                </a:solidFill>
                <a:latin typeface="Times New Roman"/>
                <a:cs typeface="Times New Roman"/>
              </a:rPr>
              <a:t> </a:t>
            </a:r>
            <a:r>
              <a:rPr sz="1800" i="1" dirty="0">
                <a:solidFill>
                  <a:srgbClr val="F5E1A9"/>
                </a:solidFill>
                <a:latin typeface="Times New Roman"/>
                <a:cs typeface="Times New Roman"/>
              </a:rPr>
              <a:t>means including</a:t>
            </a:r>
            <a:r>
              <a:rPr sz="1800" i="1" spc="10" dirty="0">
                <a:solidFill>
                  <a:srgbClr val="F5E1A9"/>
                </a:solidFill>
                <a:latin typeface="Times New Roman"/>
                <a:cs typeface="Times New Roman"/>
              </a:rPr>
              <a:t> </a:t>
            </a:r>
            <a:r>
              <a:rPr sz="1800" i="1" dirty="0">
                <a:solidFill>
                  <a:srgbClr val="F5E1A9"/>
                </a:solidFill>
                <a:latin typeface="Times New Roman"/>
                <a:cs typeface="Times New Roman"/>
              </a:rPr>
              <a:t>Oil</a:t>
            </a:r>
            <a:r>
              <a:rPr sz="1800" i="1" spc="5" dirty="0">
                <a:solidFill>
                  <a:srgbClr val="F5E1A9"/>
                </a:solidFill>
                <a:latin typeface="Times New Roman"/>
                <a:cs typeface="Times New Roman"/>
              </a:rPr>
              <a:t> </a:t>
            </a:r>
            <a:r>
              <a:rPr sz="1800" i="1" dirty="0">
                <a:solidFill>
                  <a:srgbClr val="F5E1A9"/>
                </a:solidFill>
                <a:latin typeface="Times New Roman"/>
                <a:cs typeface="Times New Roman"/>
              </a:rPr>
              <a:t>and</a:t>
            </a:r>
            <a:r>
              <a:rPr sz="1800" i="1" spc="-10" dirty="0">
                <a:solidFill>
                  <a:srgbClr val="F5E1A9"/>
                </a:solidFill>
                <a:latin typeface="Times New Roman"/>
                <a:cs typeface="Times New Roman"/>
              </a:rPr>
              <a:t> </a:t>
            </a:r>
            <a:r>
              <a:rPr sz="1800" i="1" dirty="0">
                <a:solidFill>
                  <a:srgbClr val="F5E1A9"/>
                </a:solidFill>
                <a:latin typeface="Times New Roman"/>
                <a:cs typeface="Times New Roman"/>
              </a:rPr>
              <a:t>Gas.</a:t>
            </a:r>
            <a:r>
              <a:rPr sz="1800" i="1" spc="-5" dirty="0">
                <a:solidFill>
                  <a:srgbClr val="F5E1A9"/>
                </a:solidFill>
                <a:latin typeface="Times New Roman"/>
                <a:cs typeface="Times New Roman"/>
              </a:rPr>
              <a:t> </a:t>
            </a:r>
            <a:r>
              <a:rPr sz="1800" i="1" dirty="0">
                <a:solidFill>
                  <a:srgbClr val="F5E1A9"/>
                </a:solidFill>
                <a:latin typeface="Times New Roman"/>
                <a:cs typeface="Times New Roman"/>
              </a:rPr>
              <a:t>By</a:t>
            </a:r>
            <a:r>
              <a:rPr sz="1800" i="1" spc="10" dirty="0">
                <a:solidFill>
                  <a:srgbClr val="F5E1A9"/>
                </a:solidFill>
                <a:latin typeface="Times New Roman"/>
                <a:cs typeface="Times New Roman"/>
              </a:rPr>
              <a:t> </a:t>
            </a:r>
            <a:r>
              <a:rPr sz="1800" i="1" dirty="0">
                <a:solidFill>
                  <a:srgbClr val="F5E1A9"/>
                </a:solidFill>
                <a:latin typeface="Times New Roman"/>
                <a:cs typeface="Times New Roman"/>
              </a:rPr>
              <a:t>2025</a:t>
            </a:r>
            <a:r>
              <a:rPr sz="1800" i="1" spc="-5" dirty="0">
                <a:solidFill>
                  <a:srgbClr val="F5E1A9"/>
                </a:solidFill>
                <a:latin typeface="Times New Roman"/>
                <a:cs typeface="Times New Roman"/>
              </a:rPr>
              <a:t> </a:t>
            </a:r>
            <a:r>
              <a:rPr sz="1800" i="1" dirty="0">
                <a:solidFill>
                  <a:srgbClr val="F5E1A9"/>
                </a:solidFill>
                <a:latin typeface="Times New Roman"/>
                <a:cs typeface="Times New Roman"/>
              </a:rPr>
              <a:t>Government</a:t>
            </a:r>
            <a:r>
              <a:rPr sz="1800" i="1" spc="-5" dirty="0">
                <a:solidFill>
                  <a:srgbClr val="F5E1A9"/>
                </a:solidFill>
                <a:latin typeface="Times New Roman"/>
                <a:cs typeface="Times New Roman"/>
              </a:rPr>
              <a:t> </a:t>
            </a:r>
            <a:r>
              <a:rPr sz="1800" i="1" dirty="0">
                <a:solidFill>
                  <a:srgbClr val="F5E1A9"/>
                </a:solidFill>
                <a:latin typeface="Times New Roman"/>
                <a:cs typeface="Times New Roman"/>
              </a:rPr>
              <a:t>of</a:t>
            </a:r>
            <a:r>
              <a:rPr sz="1800" i="1" spc="-5" dirty="0">
                <a:solidFill>
                  <a:srgbClr val="F5E1A9"/>
                </a:solidFill>
                <a:latin typeface="Times New Roman"/>
                <a:cs typeface="Times New Roman"/>
              </a:rPr>
              <a:t> </a:t>
            </a:r>
            <a:r>
              <a:rPr sz="1800" i="1" dirty="0">
                <a:solidFill>
                  <a:srgbClr val="F5E1A9"/>
                </a:solidFill>
                <a:latin typeface="Times New Roman"/>
                <a:cs typeface="Times New Roman"/>
              </a:rPr>
              <a:t>KP</a:t>
            </a:r>
            <a:r>
              <a:rPr sz="1800" i="1" spc="-25" dirty="0">
                <a:solidFill>
                  <a:srgbClr val="F5E1A9"/>
                </a:solidFill>
                <a:latin typeface="Times New Roman"/>
                <a:cs typeface="Times New Roman"/>
              </a:rPr>
              <a:t> </a:t>
            </a:r>
            <a:r>
              <a:rPr sz="1800" i="1" dirty="0">
                <a:solidFill>
                  <a:srgbClr val="F5E1A9"/>
                </a:solidFill>
                <a:latin typeface="Times New Roman"/>
                <a:cs typeface="Times New Roman"/>
              </a:rPr>
              <a:t>has</a:t>
            </a:r>
            <a:r>
              <a:rPr sz="1800" i="1" spc="-15" dirty="0">
                <a:solidFill>
                  <a:srgbClr val="F5E1A9"/>
                </a:solidFill>
                <a:latin typeface="Times New Roman"/>
                <a:cs typeface="Times New Roman"/>
              </a:rPr>
              <a:t> </a:t>
            </a:r>
            <a:r>
              <a:rPr sz="1800" i="1" dirty="0">
                <a:solidFill>
                  <a:srgbClr val="F5E1A9"/>
                </a:solidFill>
                <a:latin typeface="Times New Roman"/>
                <a:cs typeface="Times New Roman"/>
              </a:rPr>
              <a:t>set</a:t>
            </a:r>
            <a:r>
              <a:rPr sz="1800" i="1" spc="5" dirty="0">
                <a:solidFill>
                  <a:srgbClr val="F5E1A9"/>
                </a:solidFill>
                <a:latin typeface="Times New Roman"/>
                <a:cs typeface="Times New Roman"/>
              </a:rPr>
              <a:t> </a:t>
            </a:r>
            <a:r>
              <a:rPr sz="1800" i="1" spc="-10" dirty="0">
                <a:solidFill>
                  <a:srgbClr val="F5E1A9"/>
                </a:solidFill>
                <a:latin typeface="Times New Roman"/>
                <a:cs typeface="Times New Roman"/>
              </a:rPr>
              <a:t>production </a:t>
            </a:r>
            <a:r>
              <a:rPr sz="1800" i="1" dirty="0">
                <a:solidFill>
                  <a:srgbClr val="F5E1A9"/>
                </a:solidFill>
                <a:latin typeface="Times New Roman"/>
                <a:cs typeface="Times New Roman"/>
              </a:rPr>
              <a:t>targets</a:t>
            </a:r>
            <a:r>
              <a:rPr sz="1800" i="1" spc="40" dirty="0">
                <a:solidFill>
                  <a:srgbClr val="F5E1A9"/>
                </a:solidFill>
                <a:latin typeface="Times New Roman"/>
                <a:cs typeface="Times New Roman"/>
              </a:rPr>
              <a:t> </a:t>
            </a:r>
            <a:r>
              <a:rPr sz="1800" i="1" dirty="0">
                <a:solidFill>
                  <a:srgbClr val="F5E1A9"/>
                </a:solidFill>
                <a:latin typeface="Times New Roman"/>
                <a:cs typeface="Times New Roman"/>
              </a:rPr>
              <a:t>of</a:t>
            </a:r>
            <a:r>
              <a:rPr sz="1800" i="1" spc="55" dirty="0">
                <a:solidFill>
                  <a:srgbClr val="F5E1A9"/>
                </a:solidFill>
                <a:latin typeface="Times New Roman"/>
                <a:cs typeface="Times New Roman"/>
              </a:rPr>
              <a:t> </a:t>
            </a:r>
            <a:r>
              <a:rPr sz="1800" i="1" dirty="0">
                <a:solidFill>
                  <a:srgbClr val="F5E1A9"/>
                </a:solidFill>
                <a:latin typeface="Times New Roman"/>
                <a:cs typeface="Times New Roman"/>
              </a:rPr>
              <a:t>200,000</a:t>
            </a:r>
            <a:r>
              <a:rPr sz="1800" i="1" spc="55" dirty="0">
                <a:solidFill>
                  <a:srgbClr val="F5E1A9"/>
                </a:solidFill>
                <a:latin typeface="Times New Roman"/>
                <a:cs typeface="Times New Roman"/>
              </a:rPr>
              <a:t> </a:t>
            </a:r>
            <a:r>
              <a:rPr sz="1800" i="1" dirty="0">
                <a:solidFill>
                  <a:srgbClr val="F5E1A9"/>
                </a:solidFill>
                <a:latin typeface="Times New Roman"/>
                <a:cs typeface="Times New Roman"/>
              </a:rPr>
              <a:t>BPD</a:t>
            </a:r>
            <a:r>
              <a:rPr sz="1800" i="1" spc="55" dirty="0">
                <a:solidFill>
                  <a:srgbClr val="F5E1A9"/>
                </a:solidFill>
                <a:latin typeface="Times New Roman"/>
                <a:cs typeface="Times New Roman"/>
              </a:rPr>
              <a:t> </a:t>
            </a:r>
            <a:r>
              <a:rPr sz="1800" i="1" dirty="0">
                <a:solidFill>
                  <a:srgbClr val="F5E1A9"/>
                </a:solidFill>
                <a:latin typeface="Times New Roman"/>
                <a:cs typeface="Times New Roman"/>
              </a:rPr>
              <a:t>oil,</a:t>
            </a:r>
            <a:r>
              <a:rPr sz="1800" i="1" spc="55" dirty="0">
                <a:solidFill>
                  <a:srgbClr val="F5E1A9"/>
                </a:solidFill>
                <a:latin typeface="Times New Roman"/>
                <a:cs typeface="Times New Roman"/>
              </a:rPr>
              <a:t> </a:t>
            </a:r>
            <a:r>
              <a:rPr sz="1800" i="1" dirty="0">
                <a:solidFill>
                  <a:srgbClr val="F5E1A9"/>
                </a:solidFill>
                <a:latin typeface="Times New Roman"/>
                <a:cs typeface="Times New Roman"/>
              </a:rPr>
              <a:t>2,000</a:t>
            </a:r>
            <a:r>
              <a:rPr sz="1800" i="1" spc="55" dirty="0">
                <a:solidFill>
                  <a:srgbClr val="F5E1A9"/>
                </a:solidFill>
                <a:latin typeface="Times New Roman"/>
                <a:cs typeface="Times New Roman"/>
              </a:rPr>
              <a:t> </a:t>
            </a:r>
            <a:r>
              <a:rPr sz="1800" i="1" dirty="0">
                <a:solidFill>
                  <a:srgbClr val="F5E1A9"/>
                </a:solidFill>
                <a:latin typeface="Times New Roman"/>
                <a:cs typeface="Times New Roman"/>
              </a:rPr>
              <a:t>MMCFD</a:t>
            </a:r>
            <a:r>
              <a:rPr sz="1800" i="1" spc="60" dirty="0">
                <a:solidFill>
                  <a:srgbClr val="F5E1A9"/>
                </a:solidFill>
                <a:latin typeface="Times New Roman"/>
                <a:cs typeface="Times New Roman"/>
              </a:rPr>
              <a:t> </a:t>
            </a:r>
            <a:r>
              <a:rPr sz="1800" i="1" dirty="0">
                <a:solidFill>
                  <a:srgbClr val="F5E1A9"/>
                </a:solidFill>
                <a:latin typeface="Times New Roman"/>
                <a:cs typeface="Times New Roman"/>
              </a:rPr>
              <a:t>gas,</a:t>
            </a:r>
            <a:r>
              <a:rPr sz="1800" i="1" spc="55" dirty="0">
                <a:solidFill>
                  <a:srgbClr val="F5E1A9"/>
                </a:solidFill>
                <a:latin typeface="Times New Roman"/>
                <a:cs typeface="Times New Roman"/>
              </a:rPr>
              <a:t> </a:t>
            </a:r>
            <a:r>
              <a:rPr sz="1800" i="1" dirty="0">
                <a:solidFill>
                  <a:srgbClr val="F5E1A9"/>
                </a:solidFill>
                <a:latin typeface="Times New Roman"/>
                <a:cs typeface="Times New Roman"/>
              </a:rPr>
              <a:t>and</a:t>
            </a:r>
            <a:r>
              <a:rPr sz="1800" i="1" spc="55" dirty="0">
                <a:solidFill>
                  <a:srgbClr val="F5E1A9"/>
                </a:solidFill>
                <a:latin typeface="Times New Roman"/>
                <a:cs typeface="Times New Roman"/>
              </a:rPr>
              <a:t> </a:t>
            </a:r>
            <a:r>
              <a:rPr sz="1800" i="1" dirty="0">
                <a:solidFill>
                  <a:srgbClr val="F5E1A9"/>
                </a:solidFill>
                <a:latin typeface="Times New Roman"/>
                <a:cs typeface="Times New Roman"/>
              </a:rPr>
              <a:t>3,000</a:t>
            </a:r>
            <a:r>
              <a:rPr sz="1800" i="1" spc="50" dirty="0">
                <a:solidFill>
                  <a:srgbClr val="F5E1A9"/>
                </a:solidFill>
                <a:latin typeface="Times New Roman"/>
                <a:cs typeface="Times New Roman"/>
              </a:rPr>
              <a:t> </a:t>
            </a:r>
            <a:r>
              <a:rPr sz="1800" i="1" dirty="0">
                <a:solidFill>
                  <a:srgbClr val="F5E1A9"/>
                </a:solidFill>
                <a:latin typeface="Times New Roman"/>
                <a:cs typeface="Times New Roman"/>
              </a:rPr>
              <a:t>TPD</a:t>
            </a:r>
            <a:r>
              <a:rPr sz="1800" i="1" spc="50" dirty="0">
                <a:solidFill>
                  <a:srgbClr val="F5E1A9"/>
                </a:solidFill>
                <a:latin typeface="Times New Roman"/>
                <a:cs typeface="Times New Roman"/>
              </a:rPr>
              <a:t> </a:t>
            </a:r>
            <a:r>
              <a:rPr sz="1800" i="1" dirty="0">
                <a:solidFill>
                  <a:srgbClr val="F5E1A9"/>
                </a:solidFill>
                <a:latin typeface="Times New Roman"/>
                <a:cs typeface="Times New Roman"/>
              </a:rPr>
              <a:t>LPG.</a:t>
            </a:r>
            <a:r>
              <a:rPr sz="1800" i="1" spc="60" dirty="0">
                <a:solidFill>
                  <a:srgbClr val="F5E1A9"/>
                </a:solidFill>
                <a:latin typeface="Times New Roman"/>
                <a:cs typeface="Times New Roman"/>
              </a:rPr>
              <a:t> </a:t>
            </a:r>
            <a:r>
              <a:rPr sz="1800" i="1" dirty="0">
                <a:solidFill>
                  <a:srgbClr val="F5E1A9"/>
                </a:solidFill>
                <a:latin typeface="Times New Roman"/>
                <a:cs typeface="Times New Roman"/>
              </a:rPr>
              <a:t>To</a:t>
            </a:r>
            <a:r>
              <a:rPr sz="1800" i="1" spc="55" dirty="0">
                <a:solidFill>
                  <a:srgbClr val="F5E1A9"/>
                </a:solidFill>
                <a:latin typeface="Times New Roman"/>
                <a:cs typeface="Times New Roman"/>
              </a:rPr>
              <a:t> </a:t>
            </a:r>
            <a:r>
              <a:rPr sz="1800" i="1" dirty="0">
                <a:solidFill>
                  <a:srgbClr val="F5E1A9"/>
                </a:solidFill>
                <a:latin typeface="Times New Roman"/>
                <a:cs typeface="Times New Roman"/>
              </a:rPr>
              <a:t>achieve</a:t>
            </a:r>
            <a:r>
              <a:rPr sz="1800" i="1" spc="60" dirty="0">
                <a:solidFill>
                  <a:srgbClr val="F5E1A9"/>
                </a:solidFill>
                <a:latin typeface="Times New Roman"/>
                <a:cs typeface="Times New Roman"/>
              </a:rPr>
              <a:t> </a:t>
            </a:r>
            <a:r>
              <a:rPr sz="1800" i="1" dirty="0">
                <a:solidFill>
                  <a:srgbClr val="F5E1A9"/>
                </a:solidFill>
                <a:latin typeface="Times New Roman"/>
                <a:cs typeface="Times New Roman"/>
              </a:rPr>
              <a:t>these</a:t>
            </a:r>
            <a:r>
              <a:rPr sz="1800" i="1" spc="50" dirty="0">
                <a:solidFill>
                  <a:srgbClr val="F5E1A9"/>
                </a:solidFill>
                <a:latin typeface="Times New Roman"/>
                <a:cs typeface="Times New Roman"/>
              </a:rPr>
              <a:t> </a:t>
            </a:r>
            <a:r>
              <a:rPr sz="1800" i="1" spc="-10" dirty="0">
                <a:solidFill>
                  <a:srgbClr val="F5E1A9"/>
                </a:solidFill>
                <a:latin typeface="Times New Roman"/>
                <a:cs typeface="Times New Roman"/>
              </a:rPr>
              <a:t>targets, </a:t>
            </a:r>
            <a:r>
              <a:rPr sz="1800" i="1" dirty="0">
                <a:solidFill>
                  <a:srgbClr val="F5E1A9"/>
                </a:solidFill>
                <a:latin typeface="Times New Roman"/>
                <a:cs typeface="Times New Roman"/>
              </a:rPr>
              <a:t>there</a:t>
            </a:r>
            <a:r>
              <a:rPr sz="1800" i="1" spc="315" dirty="0">
                <a:solidFill>
                  <a:srgbClr val="F5E1A9"/>
                </a:solidFill>
                <a:latin typeface="Times New Roman"/>
                <a:cs typeface="Times New Roman"/>
              </a:rPr>
              <a:t> </a:t>
            </a:r>
            <a:r>
              <a:rPr sz="1800" i="1" dirty="0">
                <a:solidFill>
                  <a:srgbClr val="F5E1A9"/>
                </a:solidFill>
                <a:latin typeface="Times New Roman"/>
                <a:cs typeface="Times New Roman"/>
              </a:rPr>
              <a:t>is</a:t>
            </a:r>
            <a:r>
              <a:rPr sz="1800" i="1" spc="305" dirty="0">
                <a:solidFill>
                  <a:srgbClr val="F5E1A9"/>
                </a:solidFill>
                <a:latin typeface="Times New Roman"/>
                <a:cs typeface="Times New Roman"/>
              </a:rPr>
              <a:t> </a:t>
            </a:r>
            <a:r>
              <a:rPr sz="1800" i="1" dirty="0">
                <a:solidFill>
                  <a:srgbClr val="F5E1A9"/>
                </a:solidFill>
                <a:latin typeface="Times New Roman"/>
                <a:cs typeface="Times New Roman"/>
              </a:rPr>
              <a:t>need</a:t>
            </a:r>
            <a:r>
              <a:rPr sz="1800" i="1" spc="300" dirty="0">
                <a:solidFill>
                  <a:srgbClr val="F5E1A9"/>
                </a:solidFill>
                <a:latin typeface="Times New Roman"/>
                <a:cs typeface="Times New Roman"/>
              </a:rPr>
              <a:t> </a:t>
            </a:r>
            <a:r>
              <a:rPr sz="1800" i="1" dirty="0">
                <a:solidFill>
                  <a:srgbClr val="F5E1A9"/>
                </a:solidFill>
                <a:latin typeface="Times New Roman"/>
                <a:cs typeface="Times New Roman"/>
              </a:rPr>
              <a:t>of</a:t>
            </a:r>
            <a:r>
              <a:rPr sz="1800" i="1" spc="305" dirty="0">
                <a:solidFill>
                  <a:srgbClr val="F5E1A9"/>
                </a:solidFill>
                <a:latin typeface="Times New Roman"/>
                <a:cs typeface="Times New Roman"/>
              </a:rPr>
              <a:t> </a:t>
            </a:r>
            <a:r>
              <a:rPr sz="1800" i="1" dirty="0">
                <a:solidFill>
                  <a:srgbClr val="F5E1A9"/>
                </a:solidFill>
                <a:latin typeface="Times New Roman"/>
                <a:cs typeface="Times New Roman"/>
              </a:rPr>
              <a:t>investment</a:t>
            </a:r>
            <a:r>
              <a:rPr sz="1800" i="1" spc="320" dirty="0">
                <a:solidFill>
                  <a:srgbClr val="F5E1A9"/>
                </a:solidFill>
                <a:latin typeface="Times New Roman"/>
                <a:cs typeface="Times New Roman"/>
              </a:rPr>
              <a:t> </a:t>
            </a:r>
            <a:r>
              <a:rPr sz="1800" i="1" dirty="0">
                <a:solidFill>
                  <a:srgbClr val="F5E1A9"/>
                </a:solidFill>
                <a:latin typeface="Times New Roman"/>
                <a:cs typeface="Times New Roman"/>
              </a:rPr>
              <a:t>in</a:t>
            </a:r>
            <a:r>
              <a:rPr sz="1800" i="1" spc="305" dirty="0">
                <a:solidFill>
                  <a:srgbClr val="F5E1A9"/>
                </a:solidFill>
                <a:latin typeface="Times New Roman"/>
                <a:cs typeface="Times New Roman"/>
              </a:rPr>
              <a:t> </a:t>
            </a:r>
            <a:r>
              <a:rPr sz="1800" i="1" dirty="0">
                <a:solidFill>
                  <a:srgbClr val="F5E1A9"/>
                </a:solidFill>
                <a:latin typeface="Times New Roman"/>
                <a:cs typeface="Times New Roman"/>
              </a:rPr>
              <a:t>capacity</a:t>
            </a:r>
            <a:r>
              <a:rPr sz="1800" i="1" spc="315" dirty="0">
                <a:solidFill>
                  <a:srgbClr val="F5E1A9"/>
                </a:solidFill>
                <a:latin typeface="Times New Roman"/>
                <a:cs typeface="Times New Roman"/>
              </a:rPr>
              <a:t> </a:t>
            </a:r>
            <a:r>
              <a:rPr sz="1800" i="1" dirty="0">
                <a:solidFill>
                  <a:srgbClr val="F5E1A9"/>
                </a:solidFill>
                <a:latin typeface="Times New Roman"/>
                <a:cs typeface="Times New Roman"/>
              </a:rPr>
              <a:t>building</a:t>
            </a:r>
            <a:r>
              <a:rPr sz="1800" i="1" spc="310" dirty="0">
                <a:solidFill>
                  <a:srgbClr val="F5E1A9"/>
                </a:solidFill>
                <a:latin typeface="Times New Roman"/>
                <a:cs typeface="Times New Roman"/>
              </a:rPr>
              <a:t> </a:t>
            </a:r>
            <a:r>
              <a:rPr sz="1800" i="1" dirty="0">
                <a:solidFill>
                  <a:srgbClr val="F5E1A9"/>
                </a:solidFill>
                <a:latin typeface="Times New Roman"/>
                <a:cs typeface="Times New Roman"/>
              </a:rPr>
              <a:t>of</a:t>
            </a:r>
            <a:r>
              <a:rPr sz="1800" i="1" spc="315" dirty="0">
                <a:solidFill>
                  <a:srgbClr val="F5E1A9"/>
                </a:solidFill>
                <a:latin typeface="Times New Roman"/>
                <a:cs typeface="Times New Roman"/>
              </a:rPr>
              <a:t> </a:t>
            </a:r>
            <a:r>
              <a:rPr sz="1800" i="1" dirty="0">
                <a:solidFill>
                  <a:srgbClr val="F5E1A9"/>
                </a:solidFill>
                <a:latin typeface="Times New Roman"/>
                <a:cs typeface="Times New Roman"/>
              </a:rPr>
              <a:t>local</a:t>
            </a:r>
            <a:r>
              <a:rPr sz="1800" i="1" spc="325" dirty="0">
                <a:solidFill>
                  <a:srgbClr val="F5E1A9"/>
                </a:solidFill>
                <a:latin typeface="Times New Roman"/>
                <a:cs typeface="Times New Roman"/>
              </a:rPr>
              <a:t> </a:t>
            </a:r>
            <a:r>
              <a:rPr sz="1800" i="1" dirty="0">
                <a:solidFill>
                  <a:srgbClr val="F5E1A9"/>
                </a:solidFill>
                <a:latin typeface="Times New Roman"/>
                <a:cs typeface="Times New Roman"/>
              </a:rPr>
              <a:t>human</a:t>
            </a:r>
            <a:r>
              <a:rPr sz="1800" i="1" spc="310" dirty="0">
                <a:solidFill>
                  <a:srgbClr val="F5E1A9"/>
                </a:solidFill>
                <a:latin typeface="Times New Roman"/>
                <a:cs typeface="Times New Roman"/>
              </a:rPr>
              <a:t> </a:t>
            </a:r>
            <a:r>
              <a:rPr sz="1800" i="1" dirty="0">
                <a:solidFill>
                  <a:srgbClr val="F5E1A9"/>
                </a:solidFill>
                <a:latin typeface="Times New Roman"/>
                <a:cs typeface="Times New Roman"/>
              </a:rPr>
              <a:t>resource</a:t>
            </a:r>
            <a:r>
              <a:rPr sz="1800" i="1" spc="320" dirty="0">
                <a:solidFill>
                  <a:srgbClr val="F5E1A9"/>
                </a:solidFill>
                <a:latin typeface="Times New Roman"/>
                <a:cs typeface="Times New Roman"/>
              </a:rPr>
              <a:t> </a:t>
            </a:r>
            <a:r>
              <a:rPr sz="1800" i="1" dirty="0">
                <a:solidFill>
                  <a:srgbClr val="F5E1A9"/>
                </a:solidFill>
                <a:latin typeface="Times New Roman"/>
                <a:cs typeface="Times New Roman"/>
              </a:rPr>
              <a:t>and</a:t>
            </a:r>
            <a:r>
              <a:rPr sz="1800" i="1" spc="305" dirty="0">
                <a:solidFill>
                  <a:srgbClr val="F5E1A9"/>
                </a:solidFill>
                <a:latin typeface="Times New Roman"/>
                <a:cs typeface="Times New Roman"/>
              </a:rPr>
              <a:t> </a:t>
            </a:r>
            <a:r>
              <a:rPr sz="1800" i="1" dirty="0">
                <a:solidFill>
                  <a:srgbClr val="F5E1A9"/>
                </a:solidFill>
                <a:latin typeface="Times New Roman"/>
                <a:cs typeface="Times New Roman"/>
              </a:rPr>
              <a:t>generation</a:t>
            </a:r>
            <a:r>
              <a:rPr sz="1800" i="1" spc="310" dirty="0">
                <a:solidFill>
                  <a:srgbClr val="F5E1A9"/>
                </a:solidFill>
                <a:latin typeface="Times New Roman"/>
                <a:cs typeface="Times New Roman"/>
              </a:rPr>
              <a:t> </a:t>
            </a:r>
            <a:r>
              <a:rPr sz="1800" i="1" spc="-25" dirty="0">
                <a:solidFill>
                  <a:srgbClr val="F5E1A9"/>
                </a:solidFill>
                <a:latin typeface="Times New Roman"/>
                <a:cs typeface="Times New Roman"/>
              </a:rPr>
              <a:t>of </a:t>
            </a:r>
            <a:r>
              <a:rPr sz="1800" i="1" dirty="0">
                <a:solidFill>
                  <a:srgbClr val="F5E1A9"/>
                </a:solidFill>
                <a:latin typeface="Times New Roman"/>
                <a:cs typeface="Times New Roman"/>
              </a:rPr>
              <a:t>skilled</a:t>
            </a:r>
            <a:r>
              <a:rPr sz="1800" i="1" spc="25" dirty="0">
                <a:solidFill>
                  <a:srgbClr val="F5E1A9"/>
                </a:solidFill>
                <a:latin typeface="Times New Roman"/>
                <a:cs typeface="Times New Roman"/>
              </a:rPr>
              <a:t>  </a:t>
            </a:r>
            <a:r>
              <a:rPr sz="1800" i="1" dirty="0">
                <a:solidFill>
                  <a:srgbClr val="F5E1A9"/>
                </a:solidFill>
                <a:latin typeface="Times New Roman"/>
                <a:cs typeface="Times New Roman"/>
              </a:rPr>
              <a:t>work</a:t>
            </a:r>
            <a:r>
              <a:rPr sz="1800" i="1" spc="25" dirty="0">
                <a:solidFill>
                  <a:srgbClr val="F5E1A9"/>
                </a:solidFill>
                <a:latin typeface="Times New Roman"/>
                <a:cs typeface="Times New Roman"/>
              </a:rPr>
              <a:t>  </a:t>
            </a:r>
            <a:r>
              <a:rPr sz="1800" i="1" dirty="0">
                <a:solidFill>
                  <a:srgbClr val="F5E1A9"/>
                </a:solidFill>
                <a:latin typeface="Times New Roman"/>
                <a:cs typeface="Times New Roman"/>
              </a:rPr>
              <a:t>force</a:t>
            </a:r>
            <a:r>
              <a:rPr sz="1800" i="1" spc="30" dirty="0">
                <a:solidFill>
                  <a:srgbClr val="F5E1A9"/>
                </a:solidFill>
                <a:latin typeface="Times New Roman"/>
                <a:cs typeface="Times New Roman"/>
              </a:rPr>
              <a:t>  </a:t>
            </a:r>
            <a:r>
              <a:rPr sz="1800" i="1" dirty="0">
                <a:solidFill>
                  <a:srgbClr val="F5E1A9"/>
                </a:solidFill>
                <a:latin typeface="Times New Roman"/>
                <a:cs typeface="Times New Roman"/>
              </a:rPr>
              <a:t>where</a:t>
            </a:r>
            <a:r>
              <a:rPr sz="1800" i="1" spc="490" dirty="0">
                <a:solidFill>
                  <a:srgbClr val="F5E1A9"/>
                </a:solidFill>
                <a:latin typeface="Times New Roman"/>
                <a:cs typeface="Times New Roman"/>
              </a:rPr>
              <a:t> </a:t>
            </a:r>
            <a:r>
              <a:rPr sz="1800" i="1" dirty="0">
                <a:solidFill>
                  <a:srgbClr val="F5E1A9"/>
                </a:solidFill>
                <a:latin typeface="Times New Roman"/>
                <a:cs typeface="Times New Roman"/>
              </a:rPr>
              <a:t>currently</a:t>
            </a:r>
            <a:r>
              <a:rPr sz="1800" i="1" spc="30" dirty="0">
                <a:solidFill>
                  <a:srgbClr val="F5E1A9"/>
                </a:solidFill>
                <a:latin typeface="Times New Roman"/>
                <a:cs typeface="Times New Roman"/>
              </a:rPr>
              <a:t>  </a:t>
            </a:r>
            <a:r>
              <a:rPr sz="1800" i="1" dirty="0">
                <a:solidFill>
                  <a:srgbClr val="F5E1A9"/>
                </a:solidFill>
                <a:latin typeface="Times New Roman"/>
                <a:cs typeface="Times New Roman"/>
              </a:rPr>
              <a:t>there</a:t>
            </a:r>
            <a:r>
              <a:rPr sz="1800" i="1" spc="25" dirty="0">
                <a:solidFill>
                  <a:srgbClr val="F5E1A9"/>
                </a:solidFill>
                <a:latin typeface="Times New Roman"/>
                <a:cs typeface="Times New Roman"/>
              </a:rPr>
              <a:t>  </a:t>
            </a:r>
            <a:r>
              <a:rPr sz="1800" i="1" dirty="0">
                <a:solidFill>
                  <a:srgbClr val="F5E1A9"/>
                </a:solidFill>
                <a:latin typeface="Times New Roman"/>
                <a:cs typeface="Times New Roman"/>
              </a:rPr>
              <a:t>is</a:t>
            </a:r>
            <a:r>
              <a:rPr sz="1800" i="1" spc="30" dirty="0">
                <a:solidFill>
                  <a:srgbClr val="F5E1A9"/>
                </a:solidFill>
                <a:latin typeface="Times New Roman"/>
                <a:cs typeface="Times New Roman"/>
              </a:rPr>
              <a:t>  </a:t>
            </a:r>
            <a:r>
              <a:rPr sz="1800" i="1" dirty="0">
                <a:solidFill>
                  <a:srgbClr val="F5E1A9"/>
                </a:solidFill>
                <a:latin typeface="Times New Roman"/>
                <a:cs typeface="Times New Roman"/>
              </a:rPr>
              <a:t>no</a:t>
            </a:r>
            <a:r>
              <a:rPr sz="1800" i="1" spc="25" dirty="0">
                <a:solidFill>
                  <a:srgbClr val="F5E1A9"/>
                </a:solidFill>
                <a:latin typeface="Times New Roman"/>
                <a:cs typeface="Times New Roman"/>
              </a:rPr>
              <a:t>  </a:t>
            </a:r>
            <a:r>
              <a:rPr sz="1800" i="1" dirty="0">
                <a:solidFill>
                  <a:srgbClr val="F5E1A9"/>
                </a:solidFill>
                <a:latin typeface="Times New Roman"/>
                <a:cs typeface="Times New Roman"/>
              </a:rPr>
              <a:t>formal</a:t>
            </a:r>
            <a:r>
              <a:rPr sz="1800" i="1" spc="30" dirty="0">
                <a:solidFill>
                  <a:srgbClr val="F5E1A9"/>
                </a:solidFill>
                <a:latin typeface="Times New Roman"/>
                <a:cs typeface="Times New Roman"/>
              </a:rPr>
              <a:t>  </a:t>
            </a:r>
            <a:r>
              <a:rPr sz="1800" i="1" dirty="0">
                <a:solidFill>
                  <a:srgbClr val="F5E1A9"/>
                </a:solidFill>
                <a:latin typeface="Times New Roman"/>
                <a:cs typeface="Times New Roman"/>
              </a:rPr>
              <a:t>Institute</a:t>
            </a:r>
            <a:r>
              <a:rPr sz="1800" i="1" spc="25" dirty="0">
                <a:solidFill>
                  <a:srgbClr val="F5E1A9"/>
                </a:solidFill>
                <a:latin typeface="Times New Roman"/>
                <a:cs typeface="Times New Roman"/>
              </a:rPr>
              <a:t>  </a:t>
            </a:r>
            <a:r>
              <a:rPr sz="1800" i="1" dirty="0">
                <a:solidFill>
                  <a:srgbClr val="F5E1A9"/>
                </a:solidFill>
                <a:latin typeface="Times New Roman"/>
                <a:cs typeface="Times New Roman"/>
              </a:rPr>
              <a:t>in</a:t>
            </a:r>
            <a:r>
              <a:rPr sz="1800" i="1" spc="25" dirty="0">
                <a:solidFill>
                  <a:srgbClr val="F5E1A9"/>
                </a:solidFill>
                <a:latin typeface="Times New Roman"/>
                <a:cs typeface="Times New Roman"/>
              </a:rPr>
              <a:t>  </a:t>
            </a:r>
            <a:r>
              <a:rPr sz="1800" i="1" dirty="0">
                <a:solidFill>
                  <a:srgbClr val="F5E1A9"/>
                </a:solidFill>
                <a:latin typeface="Times New Roman"/>
                <a:cs typeface="Times New Roman"/>
              </a:rPr>
              <a:t>KP</a:t>
            </a:r>
            <a:r>
              <a:rPr sz="1800" i="1" spc="475" dirty="0">
                <a:solidFill>
                  <a:srgbClr val="F5E1A9"/>
                </a:solidFill>
                <a:latin typeface="Times New Roman"/>
                <a:cs typeface="Times New Roman"/>
              </a:rPr>
              <a:t> </a:t>
            </a:r>
            <a:r>
              <a:rPr sz="1800" i="1" dirty="0">
                <a:solidFill>
                  <a:srgbClr val="F5E1A9"/>
                </a:solidFill>
                <a:latin typeface="Times New Roman"/>
                <a:cs typeface="Times New Roman"/>
              </a:rPr>
              <a:t>to</a:t>
            </a:r>
            <a:r>
              <a:rPr sz="1800" i="1" spc="495" dirty="0">
                <a:solidFill>
                  <a:srgbClr val="F5E1A9"/>
                </a:solidFill>
                <a:latin typeface="Times New Roman"/>
                <a:cs typeface="Times New Roman"/>
              </a:rPr>
              <a:t> </a:t>
            </a:r>
            <a:r>
              <a:rPr sz="1800" i="1" dirty="0">
                <a:solidFill>
                  <a:srgbClr val="F5E1A9"/>
                </a:solidFill>
                <a:latin typeface="Times New Roman"/>
                <a:cs typeface="Times New Roman"/>
              </a:rPr>
              <a:t>generate</a:t>
            </a:r>
            <a:r>
              <a:rPr sz="1800" i="1" spc="35" dirty="0">
                <a:solidFill>
                  <a:srgbClr val="F5E1A9"/>
                </a:solidFill>
                <a:latin typeface="Times New Roman"/>
                <a:cs typeface="Times New Roman"/>
              </a:rPr>
              <a:t>  </a:t>
            </a:r>
            <a:r>
              <a:rPr sz="1800" i="1" spc="-10" dirty="0">
                <a:solidFill>
                  <a:srgbClr val="F5E1A9"/>
                </a:solidFill>
                <a:latin typeface="Times New Roman"/>
                <a:cs typeface="Times New Roman"/>
              </a:rPr>
              <a:t>skilled </a:t>
            </a:r>
            <a:r>
              <a:rPr sz="1800" i="1" dirty="0">
                <a:solidFill>
                  <a:srgbClr val="F5E1A9"/>
                </a:solidFill>
                <a:latin typeface="Times New Roman"/>
                <a:cs typeface="Times New Roman"/>
              </a:rPr>
              <a:t>technicians</a:t>
            </a:r>
            <a:r>
              <a:rPr sz="1800" i="1" spc="-30" dirty="0">
                <a:solidFill>
                  <a:srgbClr val="F5E1A9"/>
                </a:solidFill>
                <a:latin typeface="Times New Roman"/>
                <a:cs typeface="Times New Roman"/>
              </a:rPr>
              <a:t> </a:t>
            </a:r>
            <a:r>
              <a:rPr sz="1800" i="1" dirty="0">
                <a:solidFill>
                  <a:srgbClr val="F5E1A9"/>
                </a:solidFill>
                <a:latin typeface="Times New Roman"/>
                <a:cs typeface="Times New Roman"/>
              </a:rPr>
              <a:t>and</a:t>
            </a:r>
            <a:r>
              <a:rPr sz="1800" i="1" spc="-25" dirty="0">
                <a:solidFill>
                  <a:srgbClr val="F5E1A9"/>
                </a:solidFill>
                <a:latin typeface="Times New Roman"/>
                <a:cs typeface="Times New Roman"/>
              </a:rPr>
              <a:t> </a:t>
            </a:r>
            <a:r>
              <a:rPr sz="1800" i="1" dirty="0">
                <a:solidFill>
                  <a:srgbClr val="F5E1A9"/>
                </a:solidFill>
                <a:latin typeface="Times New Roman"/>
                <a:cs typeface="Times New Roman"/>
              </a:rPr>
              <a:t>drillers</a:t>
            </a:r>
            <a:r>
              <a:rPr sz="1800" i="1" spc="-15" dirty="0">
                <a:solidFill>
                  <a:srgbClr val="F5E1A9"/>
                </a:solidFill>
                <a:latin typeface="Times New Roman"/>
                <a:cs typeface="Times New Roman"/>
              </a:rPr>
              <a:t> </a:t>
            </a:r>
            <a:r>
              <a:rPr sz="1800" i="1" spc="-20" dirty="0">
                <a:solidFill>
                  <a:srgbClr val="F5E1A9"/>
                </a:solidFill>
                <a:latin typeface="Times New Roman"/>
                <a:cs typeface="Times New Roman"/>
              </a:rPr>
              <a:t>required</a:t>
            </a:r>
            <a:r>
              <a:rPr sz="1800" i="1" spc="-5" dirty="0">
                <a:solidFill>
                  <a:srgbClr val="F5E1A9"/>
                </a:solidFill>
                <a:latin typeface="Times New Roman"/>
                <a:cs typeface="Times New Roman"/>
              </a:rPr>
              <a:t> </a:t>
            </a:r>
            <a:r>
              <a:rPr sz="1800" i="1" dirty="0">
                <a:solidFill>
                  <a:srgbClr val="F5E1A9"/>
                </a:solidFill>
                <a:latin typeface="Times New Roman"/>
                <a:cs typeface="Times New Roman"/>
              </a:rPr>
              <a:t>for</a:t>
            </a:r>
            <a:r>
              <a:rPr sz="1800" i="1" spc="-20" dirty="0">
                <a:solidFill>
                  <a:srgbClr val="F5E1A9"/>
                </a:solidFill>
                <a:latin typeface="Times New Roman"/>
                <a:cs typeface="Times New Roman"/>
              </a:rPr>
              <a:t> </a:t>
            </a:r>
            <a:r>
              <a:rPr sz="1800" i="1" dirty="0">
                <a:solidFill>
                  <a:srgbClr val="F5E1A9"/>
                </a:solidFill>
                <a:latin typeface="Times New Roman"/>
                <a:cs typeface="Times New Roman"/>
              </a:rPr>
              <a:t>Oil</a:t>
            </a:r>
            <a:r>
              <a:rPr sz="1800" i="1" spc="-10" dirty="0">
                <a:solidFill>
                  <a:srgbClr val="F5E1A9"/>
                </a:solidFill>
                <a:latin typeface="Times New Roman"/>
                <a:cs typeface="Times New Roman"/>
              </a:rPr>
              <a:t> </a:t>
            </a:r>
            <a:r>
              <a:rPr sz="1800" i="1" dirty="0">
                <a:solidFill>
                  <a:srgbClr val="F5E1A9"/>
                </a:solidFill>
                <a:latin typeface="Times New Roman"/>
                <a:cs typeface="Times New Roman"/>
              </a:rPr>
              <a:t>&amp;</a:t>
            </a:r>
            <a:r>
              <a:rPr sz="1800" i="1" spc="-30" dirty="0">
                <a:solidFill>
                  <a:srgbClr val="F5E1A9"/>
                </a:solidFill>
                <a:latin typeface="Times New Roman"/>
                <a:cs typeface="Times New Roman"/>
              </a:rPr>
              <a:t> </a:t>
            </a:r>
            <a:r>
              <a:rPr sz="1800" i="1" dirty="0">
                <a:solidFill>
                  <a:srgbClr val="F5E1A9"/>
                </a:solidFill>
                <a:latin typeface="Times New Roman"/>
                <a:cs typeface="Times New Roman"/>
              </a:rPr>
              <a:t>Gas</a:t>
            </a:r>
            <a:r>
              <a:rPr sz="1800" i="1" spc="-5" dirty="0">
                <a:solidFill>
                  <a:srgbClr val="F5E1A9"/>
                </a:solidFill>
                <a:latin typeface="Times New Roman"/>
                <a:cs typeface="Times New Roman"/>
              </a:rPr>
              <a:t> </a:t>
            </a:r>
            <a:r>
              <a:rPr sz="1800" i="1" spc="-10" dirty="0">
                <a:solidFill>
                  <a:srgbClr val="F5E1A9"/>
                </a:solidFill>
                <a:latin typeface="Times New Roman"/>
                <a:cs typeface="Times New Roman"/>
              </a:rPr>
              <a:t>production</a:t>
            </a:r>
            <a:r>
              <a:rPr sz="1800" i="1" spc="-20" dirty="0">
                <a:solidFill>
                  <a:srgbClr val="F5E1A9"/>
                </a:solidFill>
                <a:latin typeface="Times New Roman"/>
                <a:cs typeface="Times New Roman"/>
              </a:rPr>
              <a:t> </a:t>
            </a:r>
            <a:r>
              <a:rPr sz="1800" i="1" spc="-10" dirty="0">
                <a:solidFill>
                  <a:srgbClr val="F5E1A9"/>
                </a:solidFill>
                <a:latin typeface="Times New Roman"/>
                <a:cs typeface="Times New Roman"/>
              </a:rPr>
              <a:t>sector.</a:t>
            </a:r>
            <a:endParaRPr sz="1800">
              <a:latin typeface="Times New Roman"/>
              <a:cs typeface="Times New Roman"/>
            </a:endParaRPr>
          </a:p>
          <a:p>
            <a:pPr marL="12700" marR="5080" algn="just">
              <a:lnSpc>
                <a:spcPct val="106100"/>
              </a:lnSpc>
              <a:spcBef>
                <a:spcPts val="370"/>
              </a:spcBef>
            </a:pPr>
            <a:r>
              <a:rPr sz="1800" i="1" dirty="0">
                <a:solidFill>
                  <a:srgbClr val="F5E1A9"/>
                </a:solidFill>
                <a:latin typeface="Times New Roman"/>
                <a:cs typeface="Times New Roman"/>
              </a:rPr>
              <a:t>To</a:t>
            </a:r>
            <a:r>
              <a:rPr sz="1800" i="1" spc="20" dirty="0">
                <a:solidFill>
                  <a:srgbClr val="F5E1A9"/>
                </a:solidFill>
                <a:latin typeface="Times New Roman"/>
                <a:cs typeface="Times New Roman"/>
              </a:rPr>
              <a:t> </a:t>
            </a:r>
            <a:r>
              <a:rPr sz="1800" i="1" dirty="0">
                <a:solidFill>
                  <a:srgbClr val="F5E1A9"/>
                </a:solidFill>
                <a:latin typeface="Times New Roman"/>
                <a:cs typeface="Times New Roman"/>
              </a:rPr>
              <a:t>address</a:t>
            </a:r>
            <a:r>
              <a:rPr sz="1800" i="1" spc="15" dirty="0">
                <a:solidFill>
                  <a:srgbClr val="F5E1A9"/>
                </a:solidFill>
                <a:latin typeface="Times New Roman"/>
                <a:cs typeface="Times New Roman"/>
              </a:rPr>
              <a:t> </a:t>
            </a:r>
            <a:r>
              <a:rPr sz="1800" i="1" dirty="0">
                <a:solidFill>
                  <a:srgbClr val="F5E1A9"/>
                </a:solidFill>
                <a:latin typeface="Times New Roman"/>
                <a:cs typeface="Times New Roman"/>
              </a:rPr>
              <a:t>the</a:t>
            </a:r>
            <a:r>
              <a:rPr sz="1800" i="1" spc="30" dirty="0">
                <a:solidFill>
                  <a:srgbClr val="F5E1A9"/>
                </a:solidFill>
                <a:latin typeface="Times New Roman"/>
                <a:cs typeface="Times New Roman"/>
              </a:rPr>
              <a:t> </a:t>
            </a:r>
            <a:r>
              <a:rPr sz="1800" i="1" dirty="0">
                <a:solidFill>
                  <a:srgbClr val="F5E1A9"/>
                </a:solidFill>
                <a:latin typeface="Times New Roman"/>
                <a:cs typeface="Times New Roman"/>
              </a:rPr>
              <a:t>real</a:t>
            </a:r>
            <a:r>
              <a:rPr sz="1800" i="1" spc="35" dirty="0">
                <a:solidFill>
                  <a:srgbClr val="F5E1A9"/>
                </a:solidFill>
                <a:latin typeface="Times New Roman"/>
                <a:cs typeface="Times New Roman"/>
              </a:rPr>
              <a:t> </a:t>
            </a:r>
            <a:r>
              <a:rPr sz="1800" i="1" dirty="0">
                <a:solidFill>
                  <a:srgbClr val="F5E1A9"/>
                </a:solidFill>
                <a:latin typeface="Times New Roman"/>
                <a:cs typeface="Times New Roman"/>
              </a:rPr>
              <a:t>time</a:t>
            </a:r>
            <a:r>
              <a:rPr sz="1800" i="1" spc="10" dirty="0">
                <a:solidFill>
                  <a:srgbClr val="F5E1A9"/>
                </a:solidFill>
                <a:latin typeface="Times New Roman"/>
                <a:cs typeface="Times New Roman"/>
              </a:rPr>
              <a:t> </a:t>
            </a:r>
            <a:r>
              <a:rPr sz="1800" i="1" dirty="0">
                <a:solidFill>
                  <a:srgbClr val="F5E1A9"/>
                </a:solidFill>
                <a:latin typeface="Times New Roman"/>
                <a:cs typeface="Times New Roman"/>
              </a:rPr>
              <a:t>issue</a:t>
            </a:r>
            <a:r>
              <a:rPr sz="1800" i="1" spc="35" dirty="0">
                <a:solidFill>
                  <a:srgbClr val="F5E1A9"/>
                </a:solidFill>
                <a:latin typeface="Times New Roman"/>
                <a:cs typeface="Times New Roman"/>
              </a:rPr>
              <a:t> </a:t>
            </a:r>
            <a:r>
              <a:rPr sz="1800" i="1" dirty="0">
                <a:solidFill>
                  <a:srgbClr val="F5E1A9"/>
                </a:solidFill>
                <a:latin typeface="Times New Roman"/>
                <a:cs typeface="Times New Roman"/>
              </a:rPr>
              <a:t>of</a:t>
            </a:r>
            <a:r>
              <a:rPr sz="1800" i="1" spc="25" dirty="0">
                <a:solidFill>
                  <a:srgbClr val="F5E1A9"/>
                </a:solidFill>
                <a:latin typeface="Times New Roman"/>
                <a:cs typeface="Times New Roman"/>
              </a:rPr>
              <a:t> </a:t>
            </a:r>
            <a:r>
              <a:rPr sz="1800" i="1" spc="-10" dirty="0">
                <a:solidFill>
                  <a:srgbClr val="F5E1A9"/>
                </a:solidFill>
                <a:latin typeface="Times New Roman"/>
                <a:cs typeface="Times New Roman"/>
              </a:rPr>
              <a:t>non-</a:t>
            </a:r>
            <a:r>
              <a:rPr sz="1800" i="1" dirty="0">
                <a:solidFill>
                  <a:srgbClr val="F5E1A9"/>
                </a:solidFill>
                <a:latin typeface="Times New Roman"/>
                <a:cs typeface="Times New Roman"/>
              </a:rPr>
              <a:t>availability</a:t>
            </a:r>
            <a:r>
              <a:rPr sz="1800" i="1" spc="35" dirty="0">
                <a:solidFill>
                  <a:srgbClr val="F5E1A9"/>
                </a:solidFill>
                <a:latin typeface="Times New Roman"/>
                <a:cs typeface="Times New Roman"/>
              </a:rPr>
              <a:t> </a:t>
            </a:r>
            <a:r>
              <a:rPr sz="1800" i="1" dirty="0">
                <a:solidFill>
                  <a:srgbClr val="F5E1A9"/>
                </a:solidFill>
                <a:latin typeface="Times New Roman"/>
                <a:cs typeface="Times New Roman"/>
              </a:rPr>
              <a:t>of</a:t>
            </a:r>
            <a:r>
              <a:rPr sz="1800" i="1" spc="10" dirty="0">
                <a:solidFill>
                  <a:srgbClr val="F5E1A9"/>
                </a:solidFill>
                <a:latin typeface="Times New Roman"/>
                <a:cs typeface="Times New Roman"/>
              </a:rPr>
              <a:t> </a:t>
            </a:r>
            <a:r>
              <a:rPr sz="1800" i="1" dirty="0">
                <a:solidFill>
                  <a:srgbClr val="F5E1A9"/>
                </a:solidFill>
                <a:latin typeface="Times New Roman"/>
                <a:cs typeface="Times New Roman"/>
              </a:rPr>
              <a:t>local</a:t>
            </a:r>
            <a:r>
              <a:rPr sz="1800" i="1" spc="30" dirty="0">
                <a:solidFill>
                  <a:srgbClr val="F5E1A9"/>
                </a:solidFill>
                <a:latin typeface="Times New Roman"/>
                <a:cs typeface="Times New Roman"/>
              </a:rPr>
              <a:t> </a:t>
            </a:r>
            <a:r>
              <a:rPr sz="1800" i="1" dirty="0">
                <a:solidFill>
                  <a:srgbClr val="F5E1A9"/>
                </a:solidFill>
                <a:latin typeface="Times New Roman"/>
                <a:cs typeface="Times New Roman"/>
              </a:rPr>
              <a:t>skilled</a:t>
            </a:r>
            <a:r>
              <a:rPr sz="1800" i="1" spc="30" dirty="0">
                <a:solidFill>
                  <a:srgbClr val="F5E1A9"/>
                </a:solidFill>
                <a:latin typeface="Times New Roman"/>
                <a:cs typeface="Times New Roman"/>
              </a:rPr>
              <a:t> </a:t>
            </a:r>
            <a:r>
              <a:rPr sz="1800" i="1" dirty="0">
                <a:solidFill>
                  <a:srgbClr val="F5E1A9"/>
                </a:solidFill>
                <a:latin typeface="Times New Roman"/>
                <a:cs typeface="Times New Roman"/>
              </a:rPr>
              <a:t>technicians</a:t>
            </a:r>
            <a:r>
              <a:rPr sz="1800" i="1" spc="30" dirty="0">
                <a:solidFill>
                  <a:srgbClr val="F5E1A9"/>
                </a:solidFill>
                <a:latin typeface="Times New Roman"/>
                <a:cs typeface="Times New Roman"/>
              </a:rPr>
              <a:t> </a:t>
            </a:r>
            <a:r>
              <a:rPr sz="1800" i="1" spc="-10" dirty="0">
                <a:solidFill>
                  <a:srgbClr val="F5E1A9"/>
                </a:solidFill>
                <a:latin typeface="Times New Roman"/>
                <a:cs typeface="Times New Roman"/>
              </a:rPr>
              <a:t>required</a:t>
            </a:r>
            <a:r>
              <a:rPr sz="1800" i="1" spc="35" dirty="0">
                <a:solidFill>
                  <a:srgbClr val="F5E1A9"/>
                </a:solidFill>
                <a:latin typeface="Times New Roman"/>
                <a:cs typeface="Times New Roman"/>
              </a:rPr>
              <a:t> </a:t>
            </a:r>
            <a:r>
              <a:rPr sz="1800" i="1" dirty="0">
                <a:solidFill>
                  <a:srgbClr val="F5E1A9"/>
                </a:solidFill>
                <a:latin typeface="Times New Roman"/>
                <a:cs typeface="Times New Roman"/>
              </a:rPr>
              <a:t>for</a:t>
            </a:r>
            <a:r>
              <a:rPr sz="1800" i="1" spc="25" dirty="0">
                <a:solidFill>
                  <a:srgbClr val="F5E1A9"/>
                </a:solidFill>
                <a:latin typeface="Times New Roman"/>
                <a:cs typeface="Times New Roman"/>
              </a:rPr>
              <a:t> </a:t>
            </a:r>
            <a:r>
              <a:rPr sz="1800" i="1" dirty="0">
                <a:solidFill>
                  <a:srgbClr val="F5E1A9"/>
                </a:solidFill>
                <a:latin typeface="Times New Roman"/>
                <a:cs typeface="Times New Roman"/>
              </a:rPr>
              <a:t>drilling</a:t>
            </a:r>
            <a:r>
              <a:rPr sz="1800" i="1" spc="25" dirty="0">
                <a:solidFill>
                  <a:srgbClr val="F5E1A9"/>
                </a:solidFill>
                <a:latin typeface="Times New Roman"/>
                <a:cs typeface="Times New Roman"/>
              </a:rPr>
              <a:t> </a:t>
            </a:r>
            <a:r>
              <a:rPr sz="1800" i="1" dirty="0">
                <a:solidFill>
                  <a:srgbClr val="F5E1A9"/>
                </a:solidFill>
                <a:latin typeface="Times New Roman"/>
                <a:cs typeface="Times New Roman"/>
              </a:rPr>
              <a:t>operations</a:t>
            </a:r>
            <a:r>
              <a:rPr sz="1800" i="1" spc="20" dirty="0">
                <a:solidFill>
                  <a:srgbClr val="F5E1A9"/>
                </a:solidFill>
                <a:latin typeface="Times New Roman"/>
                <a:cs typeface="Times New Roman"/>
              </a:rPr>
              <a:t> </a:t>
            </a:r>
            <a:r>
              <a:rPr sz="1800" i="1" dirty="0">
                <a:solidFill>
                  <a:srgbClr val="F5E1A9"/>
                </a:solidFill>
                <a:latin typeface="Times New Roman"/>
                <a:cs typeface="Times New Roman"/>
              </a:rPr>
              <a:t>in</a:t>
            </a:r>
            <a:r>
              <a:rPr sz="1800" i="1" spc="20" dirty="0">
                <a:solidFill>
                  <a:srgbClr val="F5E1A9"/>
                </a:solidFill>
                <a:latin typeface="Times New Roman"/>
                <a:cs typeface="Times New Roman"/>
              </a:rPr>
              <a:t> </a:t>
            </a:r>
            <a:r>
              <a:rPr sz="1800" i="1" dirty="0">
                <a:solidFill>
                  <a:srgbClr val="F5E1A9"/>
                </a:solidFill>
                <a:latin typeface="Times New Roman"/>
                <a:cs typeface="Times New Roman"/>
              </a:rPr>
              <a:t>the</a:t>
            </a:r>
            <a:r>
              <a:rPr sz="1800" i="1" spc="40" dirty="0">
                <a:solidFill>
                  <a:srgbClr val="F5E1A9"/>
                </a:solidFill>
                <a:latin typeface="Times New Roman"/>
                <a:cs typeface="Times New Roman"/>
              </a:rPr>
              <a:t> </a:t>
            </a:r>
            <a:r>
              <a:rPr sz="1800" i="1" spc="-25" dirty="0">
                <a:solidFill>
                  <a:srgbClr val="F5E1A9"/>
                </a:solidFill>
                <a:latin typeface="Times New Roman"/>
                <a:cs typeface="Times New Roman"/>
              </a:rPr>
              <a:t>Oil </a:t>
            </a:r>
            <a:r>
              <a:rPr sz="1800" i="1" dirty="0">
                <a:solidFill>
                  <a:srgbClr val="F5E1A9"/>
                </a:solidFill>
                <a:latin typeface="Times New Roman"/>
                <a:cs typeface="Times New Roman"/>
              </a:rPr>
              <a:t>and</a:t>
            </a:r>
            <a:r>
              <a:rPr sz="1800" i="1" spc="480" dirty="0">
                <a:solidFill>
                  <a:srgbClr val="F5E1A9"/>
                </a:solidFill>
                <a:latin typeface="Times New Roman"/>
                <a:cs typeface="Times New Roman"/>
              </a:rPr>
              <a:t> </a:t>
            </a:r>
            <a:r>
              <a:rPr sz="1800" i="1" dirty="0">
                <a:solidFill>
                  <a:srgbClr val="F5E1A9"/>
                </a:solidFill>
                <a:latin typeface="Times New Roman"/>
                <a:cs typeface="Times New Roman"/>
              </a:rPr>
              <a:t>Gas</a:t>
            </a:r>
            <a:r>
              <a:rPr sz="1800" i="1" spc="470" dirty="0">
                <a:solidFill>
                  <a:srgbClr val="F5E1A9"/>
                </a:solidFill>
                <a:latin typeface="Times New Roman"/>
                <a:cs typeface="Times New Roman"/>
              </a:rPr>
              <a:t> </a:t>
            </a:r>
            <a:r>
              <a:rPr sz="1800" i="1" dirty="0">
                <a:solidFill>
                  <a:srgbClr val="F5E1A9"/>
                </a:solidFill>
                <a:latin typeface="Times New Roman"/>
                <a:cs typeface="Times New Roman"/>
              </a:rPr>
              <a:t>producing</a:t>
            </a:r>
            <a:r>
              <a:rPr sz="1800" i="1" spc="475" dirty="0">
                <a:solidFill>
                  <a:srgbClr val="F5E1A9"/>
                </a:solidFill>
                <a:latin typeface="Times New Roman"/>
                <a:cs typeface="Times New Roman"/>
              </a:rPr>
              <a:t> </a:t>
            </a:r>
            <a:r>
              <a:rPr sz="1800" i="1" dirty="0">
                <a:solidFill>
                  <a:srgbClr val="F5E1A9"/>
                </a:solidFill>
                <a:latin typeface="Times New Roman"/>
                <a:cs typeface="Times New Roman"/>
              </a:rPr>
              <a:t>areas</a:t>
            </a:r>
            <a:r>
              <a:rPr sz="1800" i="1" spc="470" dirty="0">
                <a:solidFill>
                  <a:srgbClr val="F5E1A9"/>
                </a:solidFill>
                <a:latin typeface="Times New Roman"/>
                <a:cs typeface="Times New Roman"/>
              </a:rPr>
              <a:t> </a:t>
            </a:r>
            <a:r>
              <a:rPr sz="1800" i="1" dirty="0">
                <a:solidFill>
                  <a:srgbClr val="F5E1A9"/>
                </a:solidFill>
                <a:latin typeface="Times New Roman"/>
                <a:cs typeface="Times New Roman"/>
              </a:rPr>
              <a:t>of</a:t>
            </a:r>
            <a:r>
              <a:rPr sz="1800" i="1" spc="459" dirty="0">
                <a:solidFill>
                  <a:srgbClr val="F5E1A9"/>
                </a:solidFill>
                <a:latin typeface="Times New Roman"/>
                <a:cs typeface="Times New Roman"/>
              </a:rPr>
              <a:t> </a:t>
            </a:r>
            <a:r>
              <a:rPr sz="1800" i="1" dirty="0">
                <a:solidFill>
                  <a:srgbClr val="F5E1A9"/>
                </a:solidFill>
                <a:latin typeface="Times New Roman"/>
                <a:cs typeface="Times New Roman"/>
              </a:rPr>
              <a:t>Pakistan</a:t>
            </a:r>
            <a:r>
              <a:rPr sz="1800" i="1" spc="470" dirty="0">
                <a:solidFill>
                  <a:srgbClr val="F5E1A9"/>
                </a:solidFill>
                <a:latin typeface="Times New Roman"/>
                <a:cs typeface="Times New Roman"/>
              </a:rPr>
              <a:t> </a:t>
            </a:r>
            <a:r>
              <a:rPr sz="1800" i="1" dirty="0">
                <a:solidFill>
                  <a:srgbClr val="F5E1A9"/>
                </a:solidFill>
                <a:latin typeface="Times New Roman"/>
                <a:cs typeface="Times New Roman"/>
              </a:rPr>
              <a:t>and</a:t>
            </a:r>
            <a:r>
              <a:rPr sz="1800" i="1" spc="470" dirty="0">
                <a:solidFill>
                  <a:srgbClr val="F5E1A9"/>
                </a:solidFill>
                <a:latin typeface="Times New Roman"/>
                <a:cs typeface="Times New Roman"/>
              </a:rPr>
              <a:t> </a:t>
            </a:r>
            <a:r>
              <a:rPr sz="1800" i="1" dirty="0">
                <a:solidFill>
                  <a:srgbClr val="F5E1A9"/>
                </a:solidFill>
                <a:latin typeface="Times New Roman"/>
                <a:cs typeface="Times New Roman"/>
              </a:rPr>
              <a:t>particularly</a:t>
            </a:r>
            <a:r>
              <a:rPr sz="1800" i="1" spc="475" dirty="0">
                <a:solidFill>
                  <a:srgbClr val="F5E1A9"/>
                </a:solidFill>
                <a:latin typeface="Times New Roman"/>
                <a:cs typeface="Times New Roman"/>
              </a:rPr>
              <a:t> </a:t>
            </a:r>
            <a:r>
              <a:rPr sz="1800" i="1" dirty="0">
                <a:solidFill>
                  <a:srgbClr val="F5E1A9"/>
                </a:solidFill>
                <a:latin typeface="Times New Roman"/>
                <a:cs typeface="Times New Roman"/>
              </a:rPr>
              <a:t>KP,</a:t>
            </a:r>
            <a:r>
              <a:rPr sz="1800" i="1" spc="455" dirty="0">
                <a:solidFill>
                  <a:srgbClr val="F5E1A9"/>
                </a:solidFill>
                <a:latin typeface="Times New Roman"/>
                <a:cs typeface="Times New Roman"/>
              </a:rPr>
              <a:t> </a:t>
            </a:r>
            <a:r>
              <a:rPr sz="1800" i="1" dirty="0">
                <a:solidFill>
                  <a:srgbClr val="F5E1A9"/>
                </a:solidFill>
                <a:latin typeface="Times New Roman"/>
                <a:cs typeface="Times New Roman"/>
              </a:rPr>
              <a:t>a</a:t>
            </a:r>
            <a:r>
              <a:rPr sz="1800" i="1" spc="475" dirty="0">
                <a:solidFill>
                  <a:srgbClr val="F5E1A9"/>
                </a:solidFill>
                <a:latin typeface="Times New Roman"/>
                <a:cs typeface="Times New Roman"/>
              </a:rPr>
              <a:t> </a:t>
            </a:r>
            <a:r>
              <a:rPr sz="1800" i="1" dirty="0">
                <a:solidFill>
                  <a:srgbClr val="F5E1A9"/>
                </a:solidFill>
                <a:latin typeface="Times New Roman"/>
                <a:cs typeface="Times New Roman"/>
              </a:rPr>
              <a:t>project</a:t>
            </a:r>
            <a:r>
              <a:rPr sz="1800" i="1" spc="480" dirty="0">
                <a:solidFill>
                  <a:srgbClr val="F5E1A9"/>
                </a:solidFill>
                <a:latin typeface="Times New Roman"/>
                <a:cs typeface="Times New Roman"/>
              </a:rPr>
              <a:t> </a:t>
            </a:r>
            <a:r>
              <a:rPr sz="1800" i="1" dirty="0">
                <a:solidFill>
                  <a:srgbClr val="F5E1A9"/>
                </a:solidFill>
                <a:latin typeface="Times New Roman"/>
                <a:cs typeface="Times New Roman"/>
              </a:rPr>
              <a:t>“Establishment</a:t>
            </a:r>
            <a:r>
              <a:rPr sz="1800" i="1" spc="475" dirty="0">
                <a:solidFill>
                  <a:srgbClr val="F5E1A9"/>
                </a:solidFill>
                <a:latin typeface="Times New Roman"/>
                <a:cs typeface="Times New Roman"/>
              </a:rPr>
              <a:t> </a:t>
            </a:r>
            <a:r>
              <a:rPr sz="1800" i="1" dirty="0">
                <a:solidFill>
                  <a:srgbClr val="F5E1A9"/>
                </a:solidFill>
                <a:latin typeface="Times New Roman"/>
                <a:cs typeface="Times New Roman"/>
              </a:rPr>
              <a:t>of</a:t>
            </a:r>
            <a:r>
              <a:rPr sz="1800" i="1" spc="470" dirty="0">
                <a:solidFill>
                  <a:srgbClr val="F5E1A9"/>
                </a:solidFill>
                <a:latin typeface="Times New Roman"/>
                <a:cs typeface="Times New Roman"/>
              </a:rPr>
              <a:t> </a:t>
            </a:r>
            <a:r>
              <a:rPr sz="1800" i="1" dirty="0">
                <a:solidFill>
                  <a:srgbClr val="F5E1A9"/>
                </a:solidFill>
                <a:latin typeface="Times New Roman"/>
                <a:cs typeface="Times New Roman"/>
              </a:rPr>
              <a:t>Institute</a:t>
            </a:r>
            <a:r>
              <a:rPr sz="1800" i="1" spc="475" dirty="0">
                <a:solidFill>
                  <a:srgbClr val="F5E1A9"/>
                </a:solidFill>
                <a:latin typeface="Times New Roman"/>
                <a:cs typeface="Times New Roman"/>
              </a:rPr>
              <a:t> </a:t>
            </a:r>
            <a:r>
              <a:rPr sz="1800" i="1" dirty="0">
                <a:solidFill>
                  <a:srgbClr val="F5E1A9"/>
                </a:solidFill>
                <a:latin typeface="Times New Roman"/>
                <a:cs typeface="Times New Roman"/>
              </a:rPr>
              <a:t>of</a:t>
            </a:r>
            <a:r>
              <a:rPr sz="1800" i="1" spc="475" dirty="0">
                <a:solidFill>
                  <a:srgbClr val="F5E1A9"/>
                </a:solidFill>
                <a:latin typeface="Times New Roman"/>
                <a:cs typeface="Times New Roman"/>
              </a:rPr>
              <a:t> </a:t>
            </a:r>
            <a:r>
              <a:rPr sz="1800" i="1" spc="-10" dirty="0">
                <a:solidFill>
                  <a:srgbClr val="F5E1A9"/>
                </a:solidFill>
                <a:latin typeface="Times New Roman"/>
                <a:cs typeface="Times New Roman"/>
              </a:rPr>
              <a:t>Petroleum </a:t>
            </a:r>
            <a:r>
              <a:rPr sz="1800" i="1" spc="-20" dirty="0">
                <a:solidFill>
                  <a:srgbClr val="F5E1A9"/>
                </a:solidFill>
                <a:latin typeface="Times New Roman"/>
                <a:cs typeface="Times New Roman"/>
              </a:rPr>
              <a:t>Technology</a:t>
            </a:r>
            <a:r>
              <a:rPr sz="1800" i="1" spc="-5" dirty="0">
                <a:solidFill>
                  <a:srgbClr val="F5E1A9"/>
                </a:solidFill>
                <a:latin typeface="Times New Roman"/>
                <a:cs typeface="Times New Roman"/>
              </a:rPr>
              <a:t> </a:t>
            </a:r>
            <a:r>
              <a:rPr sz="1800" i="1" dirty="0">
                <a:solidFill>
                  <a:srgbClr val="F5E1A9"/>
                </a:solidFill>
                <a:latin typeface="Times New Roman"/>
                <a:cs typeface="Times New Roman"/>
              </a:rPr>
              <a:t>(IPT)</a:t>
            </a:r>
            <a:r>
              <a:rPr sz="1800" i="1" spc="-30" dirty="0">
                <a:solidFill>
                  <a:srgbClr val="F5E1A9"/>
                </a:solidFill>
                <a:latin typeface="Times New Roman"/>
                <a:cs typeface="Times New Roman"/>
              </a:rPr>
              <a:t> </a:t>
            </a:r>
            <a:r>
              <a:rPr sz="1800" i="1" dirty="0">
                <a:solidFill>
                  <a:srgbClr val="F5E1A9"/>
                </a:solidFill>
                <a:latin typeface="Times New Roman"/>
                <a:cs typeface="Times New Roman"/>
              </a:rPr>
              <a:t>Karak</a:t>
            </a:r>
            <a:r>
              <a:rPr sz="1800" i="1" spc="-15" dirty="0">
                <a:solidFill>
                  <a:srgbClr val="F5E1A9"/>
                </a:solidFill>
                <a:latin typeface="Times New Roman"/>
                <a:cs typeface="Times New Roman"/>
              </a:rPr>
              <a:t> </a:t>
            </a:r>
            <a:r>
              <a:rPr sz="1800" i="1" dirty="0">
                <a:solidFill>
                  <a:srgbClr val="F5E1A9"/>
                </a:solidFill>
                <a:latin typeface="Times New Roman"/>
                <a:cs typeface="Times New Roman"/>
              </a:rPr>
              <a:t>is</a:t>
            </a:r>
            <a:r>
              <a:rPr sz="1800" i="1" spc="-20" dirty="0">
                <a:solidFill>
                  <a:srgbClr val="F5E1A9"/>
                </a:solidFill>
                <a:latin typeface="Times New Roman"/>
                <a:cs typeface="Times New Roman"/>
              </a:rPr>
              <a:t> </a:t>
            </a:r>
            <a:r>
              <a:rPr sz="1800" i="1" dirty="0">
                <a:solidFill>
                  <a:srgbClr val="F5E1A9"/>
                </a:solidFill>
                <a:latin typeface="Times New Roman"/>
                <a:cs typeface="Times New Roman"/>
              </a:rPr>
              <a:t>initiated</a:t>
            </a:r>
            <a:r>
              <a:rPr sz="1800" i="1" spc="-10" dirty="0">
                <a:solidFill>
                  <a:srgbClr val="F5E1A9"/>
                </a:solidFill>
                <a:latin typeface="Times New Roman"/>
                <a:cs typeface="Times New Roman"/>
              </a:rPr>
              <a:t> </a:t>
            </a:r>
            <a:r>
              <a:rPr sz="1800" i="1" dirty="0">
                <a:solidFill>
                  <a:srgbClr val="F5E1A9"/>
                </a:solidFill>
                <a:latin typeface="Times New Roman"/>
                <a:cs typeface="Times New Roman"/>
              </a:rPr>
              <a:t>under</a:t>
            </a:r>
            <a:r>
              <a:rPr sz="1800" i="1" spc="-20" dirty="0">
                <a:solidFill>
                  <a:srgbClr val="F5E1A9"/>
                </a:solidFill>
                <a:latin typeface="Times New Roman"/>
                <a:cs typeface="Times New Roman"/>
              </a:rPr>
              <a:t> </a:t>
            </a:r>
            <a:r>
              <a:rPr sz="1800" i="1" dirty="0">
                <a:solidFill>
                  <a:srgbClr val="F5E1A9"/>
                </a:solidFill>
                <a:latin typeface="Times New Roman"/>
                <a:cs typeface="Times New Roman"/>
              </a:rPr>
              <a:t>PSDP</a:t>
            </a:r>
            <a:r>
              <a:rPr sz="1800" i="1" spc="-55" dirty="0">
                <a:solidFill>
                  <a:srgbClr val="F5E1A9"/>
                </a:solidFill>
                <a:latin typeface="Times New Roman"/>
                <a:cs typeface="Times New Roman"/>
              </a:rPr>
              <a:t> </a:t>
            </a:r>
            <a:r>
              <a:rPr sz="1800" i="1" dirty="0">
                <a:solidFill>
                  <a:srgbClr val="F5E1A9"/>
                </a:solidFill>
                <a:latin typeface="Times New Roman"/>
                <a:cs typeface="Times New Roman"/>
              </a:rPr>
              <a:t>funding</a:t>
            </a:r>
            <a:r>
              <a:rPr sz="1800" i="1" spc="-10" dirty="0">
                <a:solidFill>
                  <a:srgbClr val="F5E1A9"/>
                </a:solidFill>
                <a:latin typeface="Times New Roman"/>
                <a:cs typeface="Times New Roman"/>
              </a:rPr>
              <a:t> </a:t>
            </a:r>
            <a:r>
              <a:rPr sz="1800" i="1" dirty="0">
                <a:solidFill>
                  <a:srgbClr val="F5E1A9"/>
                </a:solidFill>
                <a:latin typeface="Times New Roman"/>
                <a:cs typeface="Times New Roman"/>
              </a:rPr>
              <a:t>of</a:t>
            </a:r>
            <a:r>
              <a:rPr sz="1800" i="1" spc="-25" dirty="0">
                <a:solidFill>
                  <a:srgbClr val="F5E1A9"/>
                </a:solidFill>
                <a:latin typeface="Times New Roman"/>
                <a:cs typeface="Times New Roman"/>
              </a:rPr>
              <a:t> </a:t>
            </a:r>
            <a:r>
              <a:rPr sz="1800" i="1" dirty="0">
                <a:solidFill>
                  <a:srgbClr val="F5E1A9"/>
                </a:solidFill>
                <a:latin typeface="Times New Roman"/>
                <a:cs typeface="Times New Roman"/>
              </a:rPr>
              <a:t>Finance</a:t>
            </a:r>
            <a:r>
              <a:rPr sz="1800" i="1" spc="-20" dirty="0">
                <a:solidFill>
                  <a:srgbClr val="F5E1A9"/>
                </a:solidFill>
                <a:latin typeface="Times New Roman"/>
                <a:cs typeface="Times New Roman"/>
              </a:rPr>
              <a:t> </a:t>
            </a:r>
            <a:r>
              <a:rPr sz="1800" i="1" dirty="0">
                <a:solidFill>
                  <a:srgbClr val="F5E1A9"/>
                </a:solidFill>
                <a:latin typeface="Times New Roman"/>
                <a:cs typeface="Times New Roman"/>
              </a:rPr>
              <a:t>Division,</a:t>
            </a:r>
            <a:r>
              <a:rPr sz="1800" i="1" spc="-15" dirty="0">
                <a:solidFill>
                  <a:srgbClr val="F5E1A9"/>
                </a:solidFill>
                <a:latin typeface="Times New Roman"/>
                <a:cs typeface="Times New Roman"/>
              </a:rPr>
              <a:t> </a:t>
            </a:r>
            <a:r>
              <a:rPr sz="1800" i="1" dirty="0">
                <a:solidFill>
                  <a:srgbClr val="F5E1A9"/>
                </a:solidFill>
                <a:latin typeface="Times New Roman"/>
                <a:cs typeface="Times New Roman"/>
              </a:rPr>
              <a:t>Govt.</a:t>
            </a:r>
            <a:r>
              <a:rPr sz="1800" i="1" spc="-15" dirty="0">
                <a:solidFill>
                  <a:srgbClr val="F5E1A9"/>
                </a:solidFill>
                <a:latin typeface="Times New Roman"/>
                <a:cs typeface="Times New Roman"/>
              </a:rPr>
              <a:t> </a:t>
            </a:r>
            <a:r>
              <a:rPr sz="1800" i="1" dirty="0">
                <a:solidFill>
                  <a:srgbClr val="F5E1A9"/>
                </a:solidFill>
                <a:latin typeface="Times New Roman"/>
                <a:cs typeface="Times New Roman"/>
              </a:rPr>
              <a:t>of</a:t>
            </a:r>
            <a:r>
              <a:rPr sz="1800" i="1" spc="-15" dirty="0">
                <a:solidFill>
                  <a:srgbClr val="F5E1A9"/>
                </a:solidFill>
                <a:latin typeface="Times New Roman"/>
                <a:cs typeface="Times New Roman"/>
              </a:rPr>
              <a:t> </a:t>
            </a:r>
            <a:r>
              <a:rPr sz="1800" i="1" dirty="0">
                <a:solidFill>
                  <a:srgbClr val="F5E1A9"/>
                </a:solidFill>
                <a:latin typeface="Times New Roman"/>
                <a:cs typeface="Times New Roman"/>
              </a:rPr>
              <a:t>Pakistan,</a:t>
            </a:r>
            <a:r>
              <a:rPr sz="1800" i="1" spc="-25" dirty="0">
                <a:solidFill>
                  <a:srgbClr val="F5E1A9"/>
                </a:solidFill>
                <a:latin typeface="Times New Roman"/>
                <a:cs typeface="Times New Roman"/>
              </a:rPr>
              <a:t> </a:t>
            </a:r>
            <a:r>
              <a:rPr sz="1800" i="1" dirty="0">
                <a:solidFill>
                  <a:srgbClr val="F5E1A9"/>
                </a:solidFill>
                <a:latin typeface="Times New Roman"/>
                <a:cs typeface="Times New Roman"/>
              </a:rPr>
              <a:t>executed</a:t>
            </a:r>
            <a:r>
              <a:rPr sz="1800" i="1" spc="-20" dirty="0">
                <a:solidFill>
                  <a:srgbClr val="F5E1A9"/>
                </a:solidFill>
                <a:latin typeface="Times New Roman"/>
                <a:cs typeface="Times New Roman"/>
              </a:rPr>
              <a:t> </a:t>
            </a:r>
            <a:r>
              <a:rPr sz="1800" i="1" dirty="0">
                <a:solidFill>
                  <a:srgbClr val="F5E1A9"/>
                </a:solidFill>
                <a:latin typeface="Times New Roman"/>
                <a:cs typeface="Times New Roman"/>
              </a:rPr>
              <a:t>by</a:t>
            </a:r>
            <a:r>
              <a:rPr sz="1800" i="1" spc="-25" dirty="0">
                <a:solidFill>
                  <a:srgbClr val="F5E1A9"/>
                </a:solidFill>
                <a:latin typeface="Times New Roman"/>
                <a:cs typeface="Times New Roman"/>
              </a:rPr>
              <a:t> </a:t>
            </a:r>
            <a:r>
              <a:rPr sz="1800" i="1" dirty="0">
                <a:solidFill>
                  <a:srgbClr val="F5E1A9"/>
                </a:solidFill>
                <a:latin typeface="Times New Roman"/>
                <a:cs typeface="Times New Roman"/>
              </a:rPr>
              <a:t>Energy</a:t>
            </a:r>
            <a:r>
              <a:rPr sz="1800" i="1" spc="35" dirty="0">
                <a:solidFill>
                  <a:srgbClr val="F5E1A9"/>
                </a:solidFill>
                <a:latin typeface="Times New Roman"/>
                <a:cs typeface="Times New Roman"/>
              </a:rPr>
              <a:t> </a:t>
            </a:r>
            <a:r>
              <a:rPr sz="1800" i="1" spc="-50" dirty="0">
                <a:solidFill>
                  <a:srgbClr val="F5E1A9"/>
                </a:solidFill>
                <a:latin typeface="Times New Roman"/>
                <a:cs typeface="Times New Roman"/>
              </a:rPr>
              <a:t>&amp; </a:t>
            </a:r>
            <a:r>
              <a:rPr sz="1800" i="1" dirty="0">
                <a:solidFill>
                  <a:srgbClr val="F5E1A9"/>
                </a:solidFill>
                <a:latin typeface="Times New Roman"/>
                <a:cs typeface="Times New Roman"/>
              </a:rPr>
              <a:t>Power</a:t>
            </a:r>
            <a:r>
              <a:rPr sz="1800" i="1" spc="-20" dirty="0">
                <a:solidFill>
                  <a:srgbClr val="F5E1A9"/>
                </a:solidFill>
                <a:latin typeface="Times New Roman"/>
                <a:cs typeface="Times New Roman"/>
              </a:rPr>
              <a:t> </a:t>
            </a:r>
            <a:r>
              <a:rPr sz="1800" i="1" dirty="0">
                <a:solidFill>
                  <a:srgbClr val="F5E1A9"/>
                </a:solidFill>
                <a:latin typeface="Times New Roman"/>
                <a:cs typeface="Times New Roman"/>
              </a:rPr>
              <a:t>Department,</a:t>
            </a:r>
            <a:r>
              <a:rPr sz="1800" i="1" spc="-10" dirty="0">
                <a:solidFill>
                  <a:srgbClr val="F5E1A9"/>
                </a:solidFill>
                <a:latin typeface="Times New Roman"/>
                <a:cs typeface="Times New Roman"/>
              </a:rPr>
              <a:t> </a:t>
            </a:r>
            <a:r>
              <a:rPr sz="1800" i="1" dirty="0">
                <a:solidFill>
                  <a:srgbClr val="F5E1A9"/>
                </a:solidFill>
                <a:latin typeface="Times New Roman"/>
                <a:cs typeface="Times New Roman"/>
              </a:rPr>
              <a:t>Government</a:t>
            </a:r>
            <a:r>
              <a:rPr sz="1800" i="1" spc="-5" dirty="0">
                <a:solidFill>
                  <a:srgbClr val="F5E1A9"/>
                </a:solidFill>
                <a:latin typeface="Times New Roman"/>
                <a:cs typeface="Times New Roman"/>
              </a:rPr>
              <a:t> </a:t>
            </a:r>
            <a:r>
              <a:rPr sz="1800" i="1" dirty="0">
                <a:solidFill>
                  <a:srgbClr val="F5E1A9"/>
                </a:solidFill>
                <a:latin typeface="Times New Roman"/>
                <a:cs typeface="Times New Roman"/>
              </a:rPr>
              <a:t>of</a:t>
            </a:r>
            <a:r>
              <a:rPr sz="1800" i="1" spc="-15" dirty="0">
                <a:solidFill>
                  <a:srgbClr val="F5E1A9"/>
                </a:solidFill>
                <a:latin typeface="Times New Roman"/>
                <a:cs typeface="Times New Roman"/>
              </a:rPr>
              <a:t> </a:t>
            </a:r>
            <a:r>
              <a:rPr sz="1800" i="1" dirty="0">
                <a:solidFill>
                  <a:srgbClr val="F5E1A9"/>
                </a:solidFill>
                <a:latin typeface="Times New Roman"/>
                <a:cs typeface="Times New Roman"/>
              </a:rPr>
              <a:t>KP</a:t>
            </a:r>
            <a:r>
              <a:rPr sz="1800" i="1" spc="-35" dirty="0">
                <a:solidFill>
                  <a:srgbClr val="F5E1A9"/>
                </a:solidFill>
                <a:latin typeface="Times New Roman"/>
                <a:cs typeface="Times New Roman"/>
              </a:rPr>
              <a:t> </a:t>
            </a:r>
            <a:r>
              <a:rPr sz="1800" i="1" dirty="0">
                <a:solidFill>
                  <a:srgbClr val="F5E1A9"/>
                </a:solidFill>
                <a:latin typeface="Times New Roman"/>
                <a:cs typeface="Times New Roman"/>
              </a:rPr>
              <a:t>via</a:t>
            </a:r>
            <a:r>
              <a:rPr sz="1800" i="1" spc="-30" dirty="0">
                <a:solidFill>
                  <a:srgbClr val="F5E1A9"/>
                </a:solidFill>
                <a:latin typeface="Times New Roman"/>
                <a:cs typeface="Times New Roman"/>
              </a:rPr>
              <a:t> </a:t>
            </a:r>
            <a:r>
              <a:rPr sz="1800" i="1" dirty="0">
                <a:solidFill>
                  <a:srgbClr val="F5E1A9"/>
                </a:solidFill>
                <a:latin typeface="Times New Roman"/>
                <a:cs typeface="Times New Roman"/>
              </a:rPr>
              <a:t>KPOGCL</a:t>
            </a:r>
            <a:r>
              <a:rPr sz="1800" i="1" spc="-35" dirty="0">
                <a:solidFill>
                  <a:srgbClr val="F5E1A9"/>
                </a:solidFill>
                <a:latin typeface="Times New Roman"/>
                <a:cs typeface="Times New Roman"/>
              </a:rPr>
              <a:t> </a:t>
            </a:r>
            <a:r>
              <a:rPr sz="1800" i="1" dirty="0">
                <a:solidFill>
                  <a:srgbClr val="F5E1A9"/>
                </a:solidFill>
                <a:latin typeface="Times New Roman"/>
                <a:cs typeface="Times New Roman"/>
              </a:rPr>
              <a:t>in</a:t>
            </a:r>
            <a:r>
              <a:rPr sz="1800" i="1" spc="-20" dirty="0">
                <a:solidFill>
                  <a:srgbClr val="F5E1A9"/>
                </a:solidFill>
                <a:latin typeface="Times New Roman"/>
                <a:cs typeface="Times New Roman"/>
              </a:rPr>
              <a:t> </a:t>
            </a:r>
            <a:r>
              <a:rPr sz="1800" i="1" dirty="0">
                <a:solidFill>
                  <a:srgbClr val="F5E1A9"/>
                </a:solidFill>
                <a:latin typeface="Times New Roman"/>
                <a:cs typeface="Times New Roman"/>
              </a:rPr>
              <a:t>close</a:t>
            </a:r>
            <a:r>
              <a:rPr sz="1800" i="1" spc="-15" dirty="0">
                <a:solidFill>
                  <a:srgbClr val="F5E1A9"/>
                </a:solidFill>
                <a:latin typeface="Times New Roman"/>
                <a:cs typeface="Times New Roman"/>
              </a:rPr>
              <a:t> </a:t>
            </a:r>
            <a:r>
              <a:rPr sz="1800" i="1" dirty="0">
                <a:solidFill>
                  <a:srgbClr val="F5E1A9"/>
                </a:solidFill>
                <a:latin typeface="Times New Roman"/>
                <a:cs typeface="Times New Roman"/>
              </a:rPr>
              <a:t>collaboration</a:t>
            </a:r>
            <a:r>
              <a:rPr sz="1800" i="1" spc="-20" dirty="0">
                <a:solidFill>
                  <a:srgbClr val="F5E1A9"/>
                </a:solidFill>
                <a:latin typeface="Times New Roman"/>
                <a:cs typeface="Times New Roman"/>
              </a:rPr>
              <a:t> </a:t>
            </a:r>
            <a:r>
              <a:rPr sz="1800" i="1" dirty="0">
                <a:solidFill>
                  <a:srgbClr val="F5E1A9"/>
                </a:solidFill>
                <a:latin typeface="Times New Roman"/>
                <a:cs typeface="Times New Roman"/>
              </a:rPr>
              <a:t>with</a:t>
            </a:r>
            <a:r>
              <a:rPr sz="1800" i="1" spc="-15" dirty="0">
                <a:solidFill>
                  <a:srgbClr val="F5E1A9"/>
                </a:solidFill>
                <a:latin typeface="Times New Roman"/>
                <a:cs typeface="Times New Roman"/>
              </a:rPr>
              <a:t> </a:t>
            </a:r>
            <a:r>
              <a:rPr sz="1800" i="1" dirty="0">
                <a:solidFill>
                  <a:srgbClr val="F5E1A9"/>
                </a:solidFill>
                <a:latin typeface="Times New Roman"/>
                <a:cs typeface="Times New Roman"/>
              </a:rPr>
              <a:t>KP</a:t>
            </a:r>
            <a:r>
              <a:rPr sz="1800" i="1" spc="-45" dirty="0">
                <a:solidFill>
                  <a:srgbClr val="F5E1A9"/>
                </a:solidFill>
                <a:latin typeface="Times New Roman"/>
                <a:cs typeface="Times New Roman"/>
              </a:rPr>
              <a:t> </a:t>
            </a:r>
            <a:r>
              <a:rPr sz="1800" i="1" spc="-10" dirty="0">
                <a:solidFill>
                  <a:srgbClr val="F5E1A9"/>
                </a:solidFill>
                <a:latin typeface="Times New Roman"/>
                <a:cs typeface="Times New Roman"/>
              </a:rPr>
              <a:t>TEVTA.</a:t>
            </a:r>
            <a:endParaRPr sz="1800">
              <a:latin typeface="Times New Roman"/>
              <a:cs typeface="Times New Roman"/>
            </a:endParaRPr>
          </a:p>
          <a:p>
            <a:pPr marL="12700" marR="5080" algn="just">
              <a:lnSpc>
                <a:spcPct val="106000"/>
              </a:lnSpc>
              <a:spcBef>
                <a:spcPts val="40"/>
              </a:spcBef>
              <a:tabLst>
                <a:tab pos="9157335" algn="l"/>
              </a:tabLst>
            </a:pPr>
            <a:r>
              <a:rPr sz="1800" i="1" dirty="0">
                <a:solidFill>
                  <a:srgbClr val="F5E1A9"/>
                </a:solidFill>
                <a:latin typeface="Times New Roman"/>
                <a:cs typeface="Times New Roman"/>
              </a:rPr>
              <a:t>Institute</a:t>
            </a:r>
            <a:r>
              <a:rPr sz="1800" i="1" spc="-25" dirty="0">
                <a:solidFill>
                  <a:srgbClr val="F5E1A9"/>
                </a:solidFill>
                <a:latin typeface="Times New Roman"/>
                <a:cs typeface="Times New Roman"/>
              </a:rPr>
              <a:t> </a:t>
            </a:r>
            <a:r>
              <a:rPr sz="1800" i="1" dirty="0">
                <a:solidFill>
                  <a:srgbClr val="F5E1A9"/>
                </a:solidFill>
                <a:latin typeface="Times New Roman"/>
                <a:cs typeface="Times New Roman"/>
              </a:rPr>
              <a:t>of</a:t>
            </a:r>
            <a:r>
              <a:rPr sz="1800" i="1" spc="-30" dirty="0">
                <a:solidFill>
                  <a:srgbClr val="F5E1A9"/>
                </a:solidFill>
                <a:latin typeface="Times New Roman"/>
                <a:cs typeface="Times New Roman"/>
              </a:rPr>
              <a:t> </a:t>
            </a:r>
            <a:r>
              <a:rPr sz="1800" i="1" spc="-10" dirty="0">
                <a:solidFill>
                  <a:srgbClr val="F5E1A9"/>
                </a:solidFill>
                <a:latin typeface="Times New Roman"/>
                <a:cs typeface="Times New Roman"/>
              </a:rPr>
              <a:t>petroleum</a:t>
            </a:r>
            <a:r>
              <a:rPr sz="1800" i="1" spc="-35" dirty="0">
                <a:solidFill>
                  <a:srgbClr val="F5E1A9"/>
                </a:solidFill>
                <a:latin typeface="Times New Roman"/>
                <a:cs typeface="Times New Roman"/>
              </a:rPr>
              <a:t> </a:t>
            </a:r>
            <a:r>
              <a:rPr sz="1800" i="1" dirty="0">
                <a:solidFill>
                  <a:srgbClr val="F5E1A9"/>
                </a:solidFill>
                <a:latin typeface="Times New Roman"/>
                <a:cs typeface="Times New Roman"/>
              </a:rPr>
              <a:t>technology</a:t>
            </a:r>
            <a:r>
              <a:rPr sz="1800" i="1" spc="-30" dirty="0">
                <a:solidFill>
                  <a:srgbClr val="F5E1A9"/>
                </a:solidFill>
                <a:latin typeface="Times New Roman"/>
                <a:cs typeface="Times New Roman"/>
              </a:rPr>
              <a:t> </a:t>
            </a:r>
            <a:r>
              <a:rPr sz="1800" i="1" dirty="0">
                <a:solidFill>
                  <a:srgbClr val="F5E1A9"/>
                </a:solidFill>
                <a:latin typeface="Times New Roman"/>
                <a:cs typeface="Times New Roman"/>
              </a:rPr>
              <a:t>is</a:t>
            </a:r>
            <a:r>
              <a:rPr sz="1800" i="1" spc="-35" dirty="0">
                <a:solidFill>
                  <a:srgbClr val="F5E1A9"/>
                </a:solidFill>
                <a:latin typeface="Times New Roman"/>
                <a:cs typeface="Times New Roman"/>
              </a:rPr>
              <a:t> </a:t>
            </a:r>
            <a:r>
              <a:rPr sz="1800" i="1" dirty="0">
                <a:solidFill>
                  <a:srgbClr val="F5E1A9"/>
                </a:solidFill>
                <a:latin typeface="Times New Roman"/>
                <a:cs typeface="Times New Roman"/>
              </a:rPr>
              <a:t>one</a:t>
            </a:r>
            <a:r>
              <a:rPr sz="1800" i="1" spc="-25" dirty="0">
                <a:solidFill>
                  <a:srgbClr val="F5E1A9"/>
                </a:solidFill>
                <a:latin typeface="Times New Roman"/>
                <a:cs typeface="Times New Roman"/>
              </a:rPr>
              <a:t> </a:t>
            </a:r>
            <a:r>
              <a:rPr sz="1800" i="1" dirty="0">
                <a:solidFill>
                  <a:srgbClr val="F5E1A9"/>
                </a:solidFill>
                <a:latin typeface="Times New Roman"/>
                <a:cs typeface="Times New Roman"/>
              </a:rPr>
              <a:t>of</a:t>
            </a:r>
            <a:r>
              <a:rPr sz="1800" i="1" spc="-30" dirty="0">
                <a:solidFill>
                  <a:srgbClr val="F5E1A9"/>
                </a:solidFill>
                <a:latin typeface="Times New Roman"/>
                <a:cs typeface="Times New Roman"/>
              </a:rPr>
              <a:t> </a:t>
            </a:r>
            <a:r>
              <a:rPr sz="1800" i="1" dirty="0">
                <a:solidFill>
                  <a:srgbClr val="F5E1A9"/>
                </a:solidFill>
                <a:latin typeface="Times New Roman"/>
                <a:cs typeface="Times New Roman"/>
              </a:rPr>
              <a:t>the</a:t>
            </a:r>
            <a:r>
              <a:rPr sz="1800" i="1" spc="-25" dirty="0">
                <a:solidFill>
                  <a:srgbClr val="F5E1A9"/>
                </a:solidFill>
                <a:latin typeface="Times New Roman"/>
                <a:cs typeface="Times New Roman"/>
              </a:rPr>
              <a:t> </a:t>
            </a:r>
            <a:r>
              <a:rPr sz="1800" i="1" dirty="0">
                <a:solidFill>
                  <a:srgbClr val="F5E1A9"/>
                </a:solidFill>
                <a:latin typeface="Times New Roman"/>
                <a:cs typeface="Times New Roman"/>
              </a:rPr>
              <a:t>youngest</a:t>
            </a:r>
            <a:r>
              <a:rPr sz="1800" i="1" spc="-25" dirty="0">
                <a:solidFill>
                  <a:srgbClr val="F5E1A9"/>
                </a:solidFill>
                <a:latin typeface="Times New Roman"/>
                <a:cs typeface="Times New Roman"/>
              </a:rPr>
              <a:t> </a:t>
            </a:r>
            <a:r>
              <a:rPr sz="1800" i="1" dirty="0">
                <a:solidFill>
                  <a:srgbClr val="F5E1A9"/>
                </a:solidFill>
                <a:latin typeface="Times New Roman"/>
                <a:cs typeface="Times New Roman"/>
              </a:rPr>
              <a:t>Institute</a:t>
            </a:r>
            <a:r>
              <a:rPr sz="1800" i="1" spc="-25" dirty="0">
                <a:solidFill>
                  <a:srgbClr val="F5E1A9"/>
                </a:solidFill>
                <a:latin typeface="Times New Roman"/>
                <a:cs typeface="Times New Roman"/>
              </a:rPr>
              <a:t> </a:t>
            </a:r>
            <a:r>
              <a:rPr sz="1800" i="1" dirty="0">
                <a:solidFill>
                  <a:srgbClr val="F5E1A9"/>
                </a:solidFill>
                <a:latin typeface="Times New Roman"/>
                <a:cs typeface="Times New Roman"/>
              </a:rPr>
              <a:t>established</a:t>
            </a:r>
            <a:r>
              <a:rPr sz="1800" i="1" spc="-25" dirty="0">
                <a:solidFill>
                  <a:srgbClr val="F5E1A9"/>
                </a:solidFill>
                <a:latin typeface="Times New Roman"/>
                <a:cs typeface="Times New Roman"/>
              </a:rPr>
              <a:t> </a:t>
            </a:r>
            <a:r>
              <a:rPr sz="1800" i="1" dirty="0">
                <a:solidFill>
                  <a:srgbClr val="F5E1A9"/>
                </a:solidFill>
                <a:latin typeface="Times New Roman"/>
                <a:cs typeface="Times New Roman"/>
              </a:rPr>
              <a:t>in</a:t>
            </a:r>
            <a:r>
              <a:rPr sz="1800" i="1" spc="-40" dirty="0">
                <a:solidFill>
                  <a:srgbClr val="F5E1A9"/>
                </a:solidFill>
                <a:latin typeface="Times New Roman"/>
                <a:cs typeface="Times New Roman"/>
              </a:rPr>
              <a:t> </a:t>
            </a:r>
            <a:r>
              <a:rPr sz="1800" i="1" dirty="0">
                <a:solidFill>
                  <a:srgbClr val="F5E1A9"/>
                </a:solidFill>
                <a:latin typeface="Times New Roman"/>
                <a:cs typeface="Times New Roman"/>
              </a:rPr>
              <a:t>Khyber</a:t>
            </a:r>
            <a:r>
              <a:rPr sz="1800" i="1" spc="-30" dirty="0">
                <a:solidFill>
                  <a:srgbClr val="F5E1A9"/>
                </a:solidFill>
                <a:latin typeface="Times New Roman"/>
                <a:cs typeface="Times New Roman"/>
              </a:rPr>
              <a:t> </a:t>
            </a:r>
            <a:r>
              <a:rPr sz="1800" i="1" dirty="0">
                <a:solidFill>
                  <a:srgbClr val="F5E1A9"/>
                </a:solidFill>
                <a:latin typeface="Times New Roman"/>
                <a:cs typeface="Times New Roman"/>
              </a:rPr>
              <a:t>Pakhtunkhwa,</a:t>
            </a:r>
            <a:r>
              <a:rPr sz="1800" i="1" spc="-20" dirty="0">
                <a:solidFill>
                  <a:srgbClr val="F5E1A9"/>
                </a:solidFill>
                <a:latin typeface="Times New Roman"/>
                <a:cs typeface="Times New Roman"/>
              </a:rPr>
              <a:t> </a:t>
            </a:r>
            <a:r>
              <a:rPr sz="1800" i="1" dirty="0">
                <a:solidFill>
                  <a:srgbClr val="F5E1A9"/>
                </a:solidFill>
                <a:latin typeface="Times New Roman"/>
                <a:cs typeface="Times New Roman"/>
              </a:rPr>
              <a:t>Pakistan</a:t>
            </a:r>
            <a:r>
              <a:rPr sz="1800" i="1" spc="-30" dirty="0">
                <a:solidFill>
                  <a:srgbClr val="F5E1A9"/>
                </a:solidFill>
                <a:latin typeface="Times New Roman"/>
                <a:cs typeface="Times New Roman"/>
              </a:rPr>
              <a:t> </a:t>
            </a:r>
            <a:r>
              <a:rPr sz="1800" i="1" dirty="0">
                <a:solidFill>
                  <a:srgbClr val="F5E1A9"/>
                </a:solidFill>
                <a:latin typeface="Times New Roman"/>
                <a:cs typeface="Times New Roman"/>
              </a:rPr>
              <a:t>which</a:t>
            </a:r>
            <a:r>
              <a:rPr sz="1800" i="1" spc="-30" dirty="0">
                <a:solidFill>
                  <a:srgbClr val="F5E1A9"/>
                </a:solidFill>
                <a:latin typeface="Times New Roman"/>
                <a:cs typeface="Times New Roman"/>
              </a:rPr>
              <a:t> </a:t>
            </a:r>
            <a:r>
              <a:rPr sz="1800" i="1" spc="-25" dirty="0">
                <a:solidFill>
                  <a:srgbClr val="F5E1A9"/>
                </a:solidFill>
                <a:latin typeface="Times New Roman"/>
                <a:cs typeface="Times New Roman"/>
              </a:rPr>
              <a:t>is </a:t>
            </a:r>
            <a:r>
              <a:rPr sz="1800" i="1" dirty="0">
                <a:solidFill>
                  <a:srgbClr val="F5E1A9"/>
                </a:solidFill>
                <a:latin typeface="Times New Roman"/>
                <a:cs typeface="Times New Roman"/>
              </a:rPr>
              <a:t>offering</a:t>
            </a:r>
            <a:r>
              <a:rPr sz="1800" i="1" spc="100" dirty="0">
                <a:solidFill>
                  <a:srgbClr val="F5E1A9"/>
                </a:solidFill>
                <a:latin typeface="Times New Roman"/>
                <a:cs typeface="Times New Roman"/>
              </a:rPr>
              <a:t> </a:t>
            </a:r>
            <a:r>
              <a:rPr sz="1800" i="1" dirty="0">
                <a:solidFill>
                  <a:srgbClr val="F5E1A9"/>
                </a:solidFill>
                <a:latin typeface="Times New Roman"/>
                <a:cs typeface="Times New Roman"/>
              </a:rPr>
              <a:t>immense</a:t>
            </a:r>
            <a:r>
              <a:rPr sz="1800" i="1" spc="114" dirty="0">
                <a:solidFill>
                  <a:srgbClr val="F5E1A9"/>
                </a:solidFill>
                <a:latin typeface="Times New Roman"/>
                <a:cs typeface="Times New Roman"/>
              </a:rPr>
              <a:t> </a:t>
            </a:r>
            <a:r>
              <a:rPr sz="1800" i="1" dirty="0">
                <a:solidFill>
                  <a:srgbClr val="F5E1A9"/>
                </a:solidFill>
                <a:latin typeface="Times New Roman"/>
                <a:cs typeface="Times New Roman"/>
              </a:rPr>
              <a:t>educational,</a:t>
            </a:r>
            <a:r>
              <a:rPr sz="1800" i="1" spc="114" dirty="0">
                <a:solidFill>
                  <a:srgbClr val="F5E1A9"/>
                </a:solidFill>
                <a:latin typeface="Times New Roman"/>
                <a:cs typeface="Times New Roman"/>
              </a:rPr>
              <a:t> </a:t>
            </a:r>
            <a:r>
              <a:rPr sz="1800" i="1" dirty="0">
                <a:solidFill>
                  <a:srgbClr val="F5E1A9"/>
                </a:solidFill>
                <a:latin typeface="Times New Roman"/>
                <a:cs typeface="Times New Roman"/>
              </a:rPr>
              <a:t>technical</a:t>
            </a:r>
            <a:r>
              <a:rPr sz="1800" i="1" spc="105" dirty="0">
                <a:solidFill>
                  <a:srgbClr val="F5E1A9"/>
                </a:solidFill>
                <a:latin typeface="Times New Roman"/>
                <a:cs typeface="Times New Roman"/>
              </a:rPr>
              <a:t> </a:t>
            </a:r>
            <a:r>
              <a:rPr sz="1800" i="1" dirty="0">
                <a:solidFill>
                  <a:srgbClr val="F5E1A9"/>
                </a:solidFill>
                <a:latin typeface="Times New Roman"/>
                <a:cs typeface="Times New Roman"/>
              </a:rPr>
              <a:t>and</a:t>
            </a:r>
            <a:r>
              <a:rPr sz="1800" i="1" spc="105" dirty="0">
                <a:solidFill>
                  <a:srgbClr val="F5E1A9"/>
                </a:solidFill>
                <a:latin typeface="Times New Roman"/>
                <a:cs typeface="Times New Roman"/>
              </a:rPr>
              <a:t> </a:t>
            </a:r>
            <a:r>
              <a:rPr sz="1800" i="1" dirty="0">
                <a:solidFill>
                  <a:srgbClr val="F5E1A9"/>
                </a:solidFill>
                <a:latin typeface="Times New Roman"/>
                <a:cs typeface="Times New Roman"/>
              </a:rPr>
              <a:t>research</a:t>
            </a:r>
            <a:r>
              <a:rPr sz="1800" i="1" spc="120" dirty="0">
                <a:solidFill>
                  <a:srgbClr val="F5E1A9"/>
                </a:solidFill>
                <a:latin typeface="Times New Roman"/>
                <a:cs typeface="Times New Roman"/>
              </a:rPr>
              <a:t> </a:t>
            </a:r>
            <a:r>
              <a:rPr sz="1800" i="1" dirty="0">
                <a:solidFill>
                  <a:srgbClr val="F5E1A9"/>
                </a:solidFill>
                <a:latin typeface="Times New Roman"/>
                <a:cs typeface="Times New Roman"/>
              </a:rPr>
              <a:t>opportunities</a:t>
            </a:r>
            <a:r>
              <a:rPr sz="1800" i="1" spc="120" dirty="0">
                <a:solidFill>
                  <a:srgbClr val="F5E1A9"/>
                </a:solidFill>
                <a:latin typeface="Times New Roman"/>
                <a:cs typeface="Times New Roman"/>
              </a:rPr>
              <a:t> </a:t>
            </a:r>
            <a:r>
              <a:rPr sz="1800" i="1" dirty="0">
                <a:solidFill>
                  <a:srgbClr val="F5E1A9"/>
                </a:solidFill>
                <a:latin typeface="Times New Roman"/>
                <a:cs typeface="Times New Roman"/>
              </a:rPr>
              <a:t>in</a:t>
            </a:r>
            <a:r>
              <a:rPr sz="1800" i="1" spc="105" dirty="0">
                <a:solidFill>
                  <a:srgbClr val="F5E1A9"/>
                </a:solidFill>
                <a:latin typeface="Times New Roman"/>
                <a:cs typeface="Times New Roman"/>
              </a:rPr>
              <a:t> </a:t>
            </a:r>
            <a:r>
              <a:rPr sz="1800" i="1" dirty="0">
                <a:solidFill>
                  <a:srgbClr val="F5E1A9"/>
                </a:solidFill>
                <a:latin typeface="Times New Roman"/>
                <a:cs typeface="Times New Roman"/>
              </a:rPr>
              <a:t>the</a:t>
            </a:r>
            <a:r>
              <a:rPr sz="1800" i="1" spc="110" dirty="0">
                <a:solidFill>
                  <a:srgbClr val="F5E1A9"/>
                </a:solidFill>
                <a:latin typeface="Times New Roman"/>
                <a:cs typeface="Times New Roman"/>
              </a:rPr>
              <a:t> </a:t>
            </a:r>
            <a:r>
              <a:rPr sz="1800" i="1" dirty="0">
                <a:solidFill>
                  <a:srgbClr val="F5E1A9"/>
                </a:solidFill>
                <a:latin typeface="Times New Roman"/>
                <a:cs typeface="Times New Roman"/>
              </a:rPr>
              <a:t>field</a:t>
            </a:r>
            <a:r>
              <a:rPr sz="1800" i="1" spc="105" dirty="0">
                <a:solidFill>
                  <a:srgbClr val="F5E1A9"/>
                </a:solidFill>
                <a:latin typeface="Times New Roman"/>
                <a:cs typeface="Times New Roman"/>
              </a:rPr>
              <a:t> </a:t>
            </a:r>
            <a:r>
              <a:rPr sz="1800" i="1" dirty="0">
                <a:solidFill>
                  <a:srgbClr val="F5E1A9"/>
                </a:solidFill>
                <a:latin typeface="Times New Roman"/>
                <a:cs typeface="Times New Roman"/>
              </a:rPr>
              <a:t>of</a:t>
            </a:r>
            <a:r>
              <a:rPr sz="1800" i="1" spc="105" dirty="0">
                <a:solidFill>
                  <a:srgbClr val="F5E1A9"/>
                </a:solidFill>
                <a:latin typeface="Times New Roman"/>
                <a:cs typeface="Times New Roman"/>
              </a:rPr>
              <a:t> </a:t>
            </a:r>
            <a:r>
              <a:rPr sz="1800" i="1" dirty="0">
                <a:solidFill>
                  <a:srgbClr val="F5E1A9"/>
                </a:solidFill>
                <a:latin typeface="Times New Roman"/>
                <a:cs typeface="Times New Roman"/>
              </a:rPr>
              <a:t>core</a:t>
            </a:r>
            <a:r>
              <a:rPr sz="1800" i="1" spc="120" dirty="0">
                <a:solidFill>
                  <a:srgbClr val="F5E1A9"/>
                </a:solidFill>
                <a:latin typeface="Times New Roman"/>
                <a:cs typeface="Times New Roman"/>
              </a:rPr>
              <a:t> </a:t>
            </a:r>
            <a:r>
              <a:rPr sz="1800" i="1" dirty="0">
                <a:solidFill>
                  <a:srgbClr val="F5E1A9"/>
                </a:solidFill>
                <a:latin typeface="Times New Roman"/>
                <a:cs typeface="Times New Roman"/>
              </a:rPr>
              <a:t>technologies</a:t>
            </a:r>
            <a:r>
              <a:rPr sz="1800" i="1" spc="120" dirty="0">
                <a:solidFill>
                  <a:srgbClr val="F5E1A9"/>
                </a:solidFill>
                <a:latin typeface="Times New Roman"/>
                <a:cs typeface="Times New Roman"/>
              </a:rPr>
              <a:t> </a:t>
            </a:r>
            <a:r>
              <a:rPr sz="1800" i="1" dirty="0">
                <a:solidFill>
                  <a:srgbClr val="F5E1A9"/>
                </a:solidFill>
                <a:latin typeface="Times New Roman"/>
                <a:cs typeface="Times New Roman"/>
              </a:rPr>
              <a:t>related</a:t>
            </a:r>
            <a:r>
              <a:rPr sz="1800" i="1" spc="105" dirty="0">
                <a:solidFill>
                  <a:srgbClr val="F5E1A9"/>
                </a:solidFill>
                <a:latin typeface="Times New Roman"/>
                <a:cs typeface="Times New Roman"/>
              </a:rPr>
              <a:t> </a:t>
            </a:r>
            <a:r>
              <a:rPr sz="1800" i="1" dirty="0">
                <a:solidFill>
                  <a:srgbClr val="F5E1A9"/>
                </a:solidFill>
                <a:latin typeface="Times New Roman"/>
                <a:cs typeface="Times New Roman"/>
              </a:rPr>
              <a:t>to</a:t>
            </a:r>
            <a:r>
              <a:rPr sz="1800" i="1" spc="105" dirty="0">
                <a:solidFill>
                  <a:srgbClr val="F5E1A9"/>
                </a:solidFill>
                <a:latin typeface="Times New Roman"/>
                <a:cs typeface="Times New Roman"/>
              </a:rPr>
              <a:t> </a:t>
            </a:r>
            <a:r>
              <a:rPr sz="1800" i="1" dirty="0">
                <a:solidFill>
                  <a:srgbClr val="F5E1A9"/>
                </a:solidFill>
                <a:latin typeface="Times New Roman"/>
                <a:cs typeface="Times New Roman"/>
              </a:rPr>
              <a:t>Oil</a:t>
            </a:r>
            <a:r>
              <a:rPr sz="1800" i="1" spc="155" dirty="0">
                <a:solidFill>
                  <a:srgbClr val="F5E1A9"/>
                </a:solidFill>
                <a:latin typeface="Times New Roman"/>
                <a:cs typeface="Times New Roman"/>
              </a:rPr>
              <a:t> </a:t>
            </a:r>
            <a:r>
              <a:rPr sz="1800" i="1" spc="-50" dirty="0">
                <a:solidFill>
                  <a:srgbClr val="F5E1A9"/>
                </a:solidFill>
                <a:latin typeface="Times New Roman"/>
                <a:cs typeface="Times New Roman"/>
              </a:rPr>
              <a:t>&amp; </a:t>
            </a:r>
            <a:r>
              <a:rPr sz="1800" i="1" dirty="0">
                <a:solidFill>
                  <a:srgbClr val="F5E1A9"/>
                </a:solidFill>
                <a:latin typeface="Times New Roman"/>
                <a:cs typeface="Times New Roman"/>
              </a:rPr>
              <a:t>Gas</a:t>
            </a:r>
            <a:r>
              <a:rPr sz="1800" i="1" spc="5" dirty="0">
                <a:solidFill>
                  <a:srgbClr val="F5E1A9"/>
                </a:solidFill>
                <a:latin typeface="Times New Roman"/>
                <a:cs typeface="Times New Roman"/>
              </a:rPr>
              <a:t> </a:t>
            </a:r>
            <a:r>
              <a:rPr sz="1800" i="1" spc="-10" dirty="0">
                <a:solidFill>
                  <a:srgbClr val="F5E1A9"/>
                </a:solidFill>
                <a:latin typeface="Times New Roman"/>
                <a:cs typeface="Times New Roman"/>
              </a:rPr>
              <a:t>sector.</a:t>
            </a:r>
            <a:r>
              <a:rPr sz="1800" i="1" spc="15" dirty="0">
                <a:solidFill>
                  <a:srgbClr val="F5E1A9"/>
                </a:solidFill>
                <a:latin typeface="Times New Roman"/>
                <a:cs typeface="Times New Roman"/>
              </a:rPr>
              <a:t> </a:t>
            </a:r>
            <a:r>
              <a:rPr sz="1800" i="1" dirty="0">
                <a:solidFill>
                  <a:srgbClr val="F5E1A9"/>
                </a:solidFill>
                <a:latin typeface="Times New Roman"/>
                <a:cs typeface="Times New Roman"/>
              </a:rPr>
              <a:t>The Institute</a:t>
            </a:r>
            <a:r>
              <a:rPr sz="1800" i="1" spc="15" dirty="0">
                <a:solidFill>
                  <a:srgbClr val="F5E1A9"/>
                </a:solidFill>
                <a:latin typeface="Times New Roman"/>
                <a:cs typeface="Times New Roman"/>
              </a:rPr>
              <a:t> </a:t>
            </a:r>
            <a:r>
              <a:rPr sz="1800" i="1" dirty="0">
                <a:solidFill>
                  <a:srgbClr val="F5E1A9"/>
                </a:solidFill>
                <a:latin typeface="Times New Roman"/>
                <a:cs typeface="Times New Roman"/>
              </a:rPr>
              <a:t>inventory</a:t>
            </a:r>
            <a:r>
              <a:rPr sz="1800" i="1" spc="15" dirty="0">
                <a:solidFill>
                  <a:srgbClr val="F5E1A9"/>
                </a:solidFill>
                <a:latin typeface="Times New Roman"/>
                <a:cs typeface="Times New Roman"/>
              </a:rPr>
              <a:t> </a:t>
            </a:r>
            <a:r>
              <a:rPr sz="1800" i="1" dirty="0">
                <a:solidFill>
                  <a:srgbClr val="F5E1A9"/>
                </a:solidFill>
                <a:latin typeface="Times New Roman"/>
                <a:cs typeface="Times New Roman"/>
              </a:rPr>
              <a:t>and</a:t>
            </a:r>
            <a:r>
              <a:rPr sz="1800" i="1" spc="10" dirty="0">
                <a:solidFill>
                  <a:srgbClr val="F5E1A9"/>
                </a:solidFill>
                <a:latin typeface="Times New Roman"/>
                <a:cs typeface="Times New Roman"/>
              </a:rPr>
              <a:t> </a:t>
            </a:r>
            <a:r>
              <a:rPr sz="1800" i="1" dirty="0">
                <a:solidFill>
                  <a:srgbClr val="F5E1A9"/>
                </a:solidFill>
                <a:latin typeface="Times New Roman"/>
                <a:cs typeface="Times New Roman"/>
              </a:rPr>
              <a:t>labs</a:t>
            </a:r>
            <a:r>
              <a:rPr sz="1800" i="1" spc="5" dirty="0">
                <a:solidFill>
                  <a:srgbClr val="F5E1A9"/>
                </a:solidFill>
                <a:latin typeface="Times New Roman"/>
                <a:cs typeface="Times New Roman"/>
              </a:rPr>
              <a:t> </a:t>
            </a:r>
            <a:r>
              <a:rPr sz="1800" i="1" dirty="0">
                <a:solidFill>
                  <a:srgbClr val="F5E1A9"/>
                </a:solidFill>
                <a:latin typeface="Times New Roman"/>
                <a:cs typeface="Times New Roman"/>
              </a:rPr>
              <a:t>are equipped</a:t>
            </a:r>
            <a:r>
              <a:rPr sz="1800" i="1" spc="10" dirty="0">
                <a:solidFill>
                  <a:srgbClr val="F5E1A9"/>
                </a:solidFill>
                <a:latin typeface="Times New Roman"/>
                <a:cs typeface="Times New Roman"/>
              </a:rPr>
              <a:t> </a:t>
            </a:r>
            <a:r>
              <a:rPr sz="1800" i="1" dirty="0">
                <a:solidFill>
                  <a:srgbClr val="F5E1A9"/>
                </a:solidFill>
                <a:latin typeface="Times New Roman"/>
                <a:cs typeface="Times New Roman"/>
              </a:rPr>
              <a:t>with</a:t>
            </a:r>
            <a:r>
              <a:rPr sz="1800" i="1" spc="15" dirty="0">
                <a:solidFill>
                  <a:srgbClr val="F5E1A9"/>
                </a:solidFill>
                <a:latin typeface="Times New Roman"/>
                <a:cs typeface="Times New Roman"/>
              </a:rPr>
              <a:t> </a:t>
            </a:r>
            <a:r>
              <a:rPr sz="1800" i="1" dirty="0">
                <a:solidFill>
                  <a:srgbClr val="F5E1A9"/>
                </a:solidFill>
                <a:latin typeface="Times New Roman"/>
                <a:cs typeface="Times New Roman"/>
              </a:rPr>
              <a:t>state</a:t>
            </a:r>
            <a:r>
              <a:rPr sz="1800" i="1" spc="15" dirty="0">
                <a:solidFill>
                  <a:srgbClr val="F5E1A9"/>
                </a:solidFill>
                <a:latin typeface="Times New Roman"/>
                <a:cs typeface="Times New Roman"/>
              </a:rPr>
              <a:t> </a:t>
            </a:r>
            <a:r>
              <a:rPr sz="1800" i="1" dirty="0">
                <a:solidFill>
                  <a:srgbClr val="F5E1A9"/>
                </a:solidFill>
                <a:latin typeface="Times New Roman"/>
                <a:cs typeface="Times New Roman"/>
              </a:rPr>
              <a:t>of</a:t>
            </a:r>
            <a:r>
              <a:rPr sz="1800" i="1" spc="5" dirty="0">
                <a:solidFill>
                  <a:srgbClr val="F5E1A9"/>
                </a:solidFill>
                <a:latin typeface="Times New Roman"/>
                <a:cs typeface="Times New Roman"/>
              </a:rPr>
              <a:t> </a:t>
            </a:r>
            <a:r>
              <a:rPr sz="1800" i="1" dirty="0">
                <a:solidFill>
                  <a:srgbClr val="F5E1A9"/>
                </a:solidFill>
                <a:latin typeface="Times New Roman"/>
                <a:cs typeface="Times New Roman"/>
              </a:rPr>
              <a:t>the</a:t>
            </a:r>
            <a:r>
              <a:rPr sz="1800" i="1" spc="5" dirty="0">
                <a:solidFill>
                  <a:srgbClr val="F5E1A9"/>
                </a:solidFill>
                <a:latin typeface="Times New Roman"/>
                <a:cs typeface="Times New Roman"/>
              </a:rPr>
              <a:t> </a:t>
            </a:r>
            <a:r>
              <a:rPr sz="1800" i="1" dirty="0">
                <a:solidFill>
                  <a:srgbClr val="F5E1A9"/>
                </a:solidFill>
                <a:latin typeface="Times New Roman"/>
                <a:cs typeface="Times New Roman"/>
              </a:rPr>
              <a:t>art</a:t>
            </a:r>
            <a:r>
              <a:rPr sz="1800" i="1" spc="15" dirty="0">
                <a:solidFill>
                  <a:srgbClr val="F5E1A9"/>
                </a:solidFill>
                <a:latin typeface="Times New Roman"/>
                <a:cs typeface="Times New Roman"/>
              </a:rPr>
              <a:t> </a:t>
            </a:r>
            <a:r>
              <a:rPr sz="1800" i="1" dirty="0">
                <a:solidFill>
                  <a:srgbClr val="F5E1A9"/>
                </a:solidFill>
                <a:latin typeface="Times New Roman"/>
                <a:cs typeface="Times New Roman"/>
              </a:rPr>
              <a:t>equipment</a:t>
            </a:r>
            <a:r>
              <a:rPr sz="1800" i="1" spc="15" dirty="0">
                <a:solidFill>
                  <a:srgbClr val="F5E1A9"/>
                </a:solidFill>
                <a:latin typeface="Times New Roman"/>
                <a:cs typeface="Times New Roman"/>
              </a:rPr>
              <a:t> </a:t>
            </a:r>
            <a:r>
              <a:rPr sz="1800" i="1" spc="-10" dirty="0">
                <a:solidFill>
                  <a:srgbClr val="F5E1A9"/>
                </a:solidFill>
                <a:latin typeface="Times New Roman"/>
                <a:cs typeface="Times New Roman"/>
              </a:rPr>
              <a:t>required</a:t>
            </a:r>
            <a:r>
              <a:rPr sz="1800" i="1" spc="15" dirty="0">
                <a:solidFill>
                  <a:srgbClr val="F5E1A9"/>
                </a:solidFill>
                <a:latin typeface="Times New Roman"/>
                <a:cs typeface="Times New Roman"/>
              </a:rPr>
              <a:t> </a:t>
            </a:r>
            <a:r>
              <a:rPr sz="1800" i="1" dirty="0">
                <a:solidFill>
                  <a:srgbClr val="F5E1A9"/>
                </a:solidFill>
                <a:latin typeface="Times New Roman"/>
                <a:cs typeface="Times New Roman"/>
              </a:rPr>
              <a:t>for</a:t>
            </a:r>
            <a:r>
              <a:rPr sz="1800" i="1" spc="5" dirty="0">
                <a:solidFill>
                  <a:srgbClr val="F5E1A9"/>
                </a:solidFill>
                <a:latin typeface="Times New Roman"/>
                <a:cs typeface="Times New Roman"/>
              </a:rPr>
              <a:t> </a:t>
            </a:r>
            <a:r>
              <a:rPr sz="1800" i="1" dirty="0">
                <a:solidFill>
                  <a:srgbClr val="F5E1A9"/>
                </a:solidFill>
                <a:latin typeface="Times New Roman"/>
                <a:cs typeface="Times New Roman"/>
              </a:rPr>
              <a:t>producing </a:t>
            </a:r>
            <a:r>
              <a:rPr sz="1800" i="1" spc="-10" dirty="0">
                <a:solidFill>
                  <a:srgbClr val="F5E1A9"/>
                </a:solidFill>
                <a:latin typeface="Times New Roman"/>
                <a:cs typeface="Times New Roman"/>
              </a:rPr>
              <a:t>skilled </a:t>
            </a:r>
            <a:r>
              <a:rPr sz="1800" i="1" dirty="0">
                <a:solidFill>
                  <a:srgbClr val="F5E1A9"/>
                </a:solidFill>
                <a:latin typeface="Times New Roman"/>
                <a:cs typeface="Times New Roman"/>
              </a:rPr>
              <a:t>work</a:t>
            </a:r>
            <a:r>
              <a:rPr sz="1800" i="1" spc="445" dirty="0">
                <a:solidFill>
                  <a:srgbClr val="F5E1A9"/>
                </a:solidFill>
                <a:latin typeface="Times New Roman"/>
                <a:cs typeface="Times New Roman"/>
              </a:rPr>
              <a:t> </a:t>
            </a:r>
            <a:r>
              <a:rPr sz="1800" i="1" dirty="0">
                <a:solidFill>
                  <a:srgbClr val="F5E1A9"/>
                </a:solidFill>
                <a:latin typeface="Times New Roman"/>
                <a:cs typeface="Times New Roman"/>
              </a:rPr>
              <a:t>force</a:t>
            </a:r>
            <a:r>
              <a:rPr sz="1800" i="1" spc="445" dirty="0">
                <a:solidFill>
                  <a:srgbClr val="F5E1A9"/>
                </a:solidFill>
                <a:latin typeface="Times New Roman"/>
                <a:cs typeface="Times New Roman"/>
              </a:rPr>
              <a:t> </a:t>
            </a:r>
            <a:r>
              <a:rPr sz="1800" i="1" dirty="0">
                <a:solidFill>
                  <a:srgbClr val="F5E1A9"/>
                </a:solidFill>
                <a:latin typeface="Times New Roman"/>
                <a:cs typeface="Times New Roman"/>
              </a:rPr>
              <a:t>and</a:t>
            </a:r>
            <a:r>
              <a:rPr sz="1800" i="1" spc="434" dirty="0">
                <a:solidFill>
                  <a:srgbClr val="F5E1A9"/>
                </a:solidFill>
                <a:latin typeface="Times New Roman"/>
                <a:cs typeface="Times New Roman"/>
              </a:rPr>
              <a:t> </a:t>
            </a:r>
            <a:r>
              <a:rPr sz="1800" i="1" dirty="0">
                <a:solidFill>
                  <a:srgbClr val="F5E1A9"/>
                </a:solidFill>
                <a:latin typeface="Times New Roman"/>
                <a:cs typeface="Times New Roman"/>
              </a:rPr>
              <a:t>have</a:t>
            </a:r>
            <a:r>
              <a:rPr sz="1800" i="1" spc="445" dirty="0">
                <a:solidFill>
                  <a:srgbClr val="F5E1A9"/>
                </a:solidFill>
                <a:latin typeface="Times New Roman"/>
                <a:cs typeface="Times New Roman"/>
              </a:rPr>
              <a:t> </a:t>
            </a:r>
            <a:r>
              <a:rPr sz="1800" i="1" dirty="0">
                <a:solidFill>
                  <a:srgbClr val="F5E1A9"/>
                </a:solidFill>
                <a:latin typeface="Times New Roman"/>
                <a:cs typeface="Times New Roman"/>
              </a:rPr>
              <a:t>effective</a:t>
            </a:r>
            <a:r>
              <a:rPr sz="1800" i="1" spc="440" dirty="0">
                <a:solidFill>
                  <a:srgbClr val="F5E1A9"/>
                </a:solidFill>
                <a:latin typeface="Times New Roman"/>
                <a:cs typeface="Times New Roman"/>
              </a:rPr>
              <a:t> </a:t>
            </a:r>
            <a:r>
              <a:rPr sz="1800" i="1" dirty="0">
                <a:solidFill>
                  <a:srgbClr val="F5E1A9"/>
                </a:solidFill>
                <a:latin typeface="Times New Roman"/>
                <a:cs typeface="Times New Roman"/>
              </a:rPr>
              <a:t>field</a:t>
            </a:r>
            <a:r>
              <a:rPr sz="1800" i="1" spc="440" dirty="0">
                <a:solidFill>
                  <a:srgbClr val="F5E1A9"/>
                </a:solidFill>
                <a:latin typeface="Times New Roman"/>
                <a:cs typeface="Times New Roman"/>
              </a:rPr>
              <a:t> </a:t>
            </a:r>
            <a:r>
              <a:rPr sz="1800" i="1" dirty="0">
                <a:solidFill>
                  <a:srgbClr val="F5E1A9"/>
                </a:solidFill>
                <a:latin typeface="Times New Roman"/>
                <a:cs typeface="Times New Roman"/>
              </a:rPr>
              <a:t>level</a:t>
            </a:r>
            <a:r>
              <a:rPr sz="1800" i="1" spc="445" dirty="0">
                <a:solidFill>
                  <a:srgbClr val="F5E1A9"/>
                </a:solidFill>
                <a:latin typeface="Times New Roman"/>
                <a:cs typeface="Times New Roman"/>
              </a:rPr>
              <a:t> </a:t>
            </a:r>
            <a:r>
              <a:rPr sz="1800" i="1" dirty="0">
                <a:solidFill>
                  <a:srgbClr val="F5E1A9"/>
                </a:solidFill>
                <a:latin typeface="Times New Roman"/>
                <a:cs typeface="Times New Roman"/>
              </a:rPr>
              <a:t>coordination</a:t>
            </a:r>
            <a:r>
              <a:rPr sz="1800" i="1" spc="440" dirty="0">
                <a:solidFill>
                  <a:srgbClr val="F5E1A9"/>
                </a:solidFill>
                <a:latin typeface="Times New Roman"/>
                <a:cs typeface="Times New Roman"/>
              </a:rPr>
              <a:t> </a:t>
            </a:r>
            <a:r>
              <a:rPr sz="1800" i="1" dirty="0">
                <a:solidFill>
                  <a:srgbClr val="F5E1A9"/>
                </a:solidFill>
                <a:latin typeface="Times New Roman"/>
                <a:cs typeface="Times New Roman"/>
              </a:rPr>
              <a:t>with</a:t>
            </a:r>
            <a:r>
              <a:rPr sz="1800" i="1" spc="434" dirty="0">
                <a:solidFill>
                  <a:srgbClr val="F5E1A9"/>
                </a:solidFill>
                <a:latin typeface="Times New Roman"/>
                <a:cs typeface="Times New Roman"/>
              </a:rPr>
              <a:t> </a:t>
            </a:r>
            <a:r>
              <a:rPr sz="1800" i="1" dirty="0">
                <a:solidFill>
                  <a:srgbClr val="F5E1A9"/>
                </a:solidFill>
                <a:latin typeface="Times New Roman"/>
                <a:cs typeface="Times New Roman"/>
              </a:rPr>
              <a:t>the</a:t>
            </a:r>
            <a:r>
              <a:rPr sz="1800" i="1" spc="455" dirty="0">
                <a:solidFill>
                  <a:srgbClr val="F5E1A9"/>
                </a:solidFill>
                <a:latin typeface="Times New Roman"/>
                <a:cs typeface="Times New Roman"/>
              </a:rPr>
              <a:t> </a:t>
            </a:r>
            <a:r>
              <a:rPr sz="1800" i="1" dirty="0">
                <a:solidFill>
                  <a:srgbClr val="F5E1A9"/>
                </a:solidFill>
                <a:latin typeface="Times New Roman"/>
                <a:cs typeface="Times New Roman"/>
              </a:rPr>
              <a:t>Oil</a:t>
            </a:r>
            <a:r>
              <a:rPr sz="1800" i="1" spc="440" dirty="0">
                <a:solidFill>
                  <a:srgbClr val="F5E1A9"/>
                </a:solidFill>
                <a:latin typeface="Times New Roman"/>
                <a:cs typeface="Times New Roman"/>
              </a:rPr>
              <a:t> </a:t>
            </a:r>
            <a:r>
              <a:rPr sz="1800" i="1" dirty="0">
                <a:solidFill>
                  <a:srgbClr val="F5E1A9"/>
                </a:solidFill>
                <a:latin typeface="Times New Roman"/>
                <a:cs typeface="Times New Roman"/>
              </a:rPr>
              <a:t>and</a:t>
            </a:r>
            <a:r>
              <a:rPr sz="1800" i="1" spc="434" dirty="0">
                <a:solidFill>
                  <a:srgbClr val="F5E1A9"/>
                </a:solidFill>
                <a:latin typeface="Times New Roman"/>
                <a:cs typeface="Times New Roman"/>
              </a:rPr>
              <a:t> </a:t>
            </a:r>
            <a:r>
              <a:rPr sz="1800" i="1" dirty="0">
                <a:solidFill>
                  <a:srgbClr val="F5E1A9"/>
                </a:solidFill>
                <a:latin typeface="Times New Roman"/>
                <a:cs typeface="Times New Roman"/>
              </a:rPr>
              <a:t>Gas</a:t>
            </a:r>
            <a:r>
              <a:rPr sz="1800" i="1" spc="440" dirty="0">
                <a:solidFill>
                  <a:srgbClr val="F5E1A9"/>
                </a:solidFill>
                <a:latin typeface="Times New Roman"/>
                <a:cs typeface="Times New Roman"/>
              </a:rPr>
              <a:t> </a:t>
            </a:r>
            <a:r>
              <a:rPr sz="1800" i="1" dirty="0">
                <a:solidFill>
                  <a:srgbClr val="F5E1A9"/>
                </a:solidFill>
                <a:latin typeface="Times New Roman"/>
                <a:cs typeface="Times New Roman"/>
              </a:rPr>
              <a:t>sector</a:t>
            </a:r>
            <a:r>
              <a:rPr sz="1800" i="1" spc="440" dirty="0">
                <a:solidFill>
                  <a:srgbClr val="F5E1A9"/>
                </a:solidFill>
                <a:latin typeface="Times New Roman"/>
                <a:cs typeface="Times New Roman"/>
              </a:rPr>
              <a:t> </a:t>
            </a:r>
            <a:r>
              <a:rPr sz="1800" i="1" dirty="0">
                <a:solidFill>
                  <a:srgbClr val="F5E1A9"/>
                </a:solidFill>
                <a:latin typeface="Times New Roman"/>
                <a:cs typeface="Times New Roman"/>
              </a:rPr>
              <a:t>exploration</a:t>
            </a:r>
            <a:r>
              <a:rPr sz="1800" i="1" spc="450" dirty="0">
                <a:solidFill>
                  <a:srgbClr val="F5E1A9"/>
                </a:solidFill>
                <a:latin typeface="Times New Roman"/>
                <a:cs typeface="Times New Roman"/>
              </a:rPr>
              <a:t> </a:t>
            </a:r>
            <a:r>
              <a:rPr sz="1800" i="1" dirty="0">
                <a:solidFill>
                  <a:srgbClr val="F5E1A9"/>
                </a:solidFill>
                <a:latin typeface="Times New Roman"/>
                <a:cs typeface="Times New Roman"/>
              </a:rPr>
              <a:t>and</a:t>
            </a:r>
            <a:r>
              <a:rPr sz="1800" i="1" spc="434" dirty="0">
                <a:solidFill>
                  <a:srgbClr val="F5E1A9"/>
                </a:solidFill>
                <a:latin typeface="Times New Roman"/>
                <a:cs typeface="Times New Roman"/>
              </a:rPr>
              <a:t> </a:t>
            </a:r>
            <a:r>
              <a:rPr sz="1800" i="1" spc="-10" dirty="0">
                <a:solidFill>
                  <a:srgbClr val="F5E1A9"/>
                </a:solidFill>
                <a:latin typeface="Times New Roman"/>
                <a:cs typeface="Times New Roman"/>
              </a:rPr>
              <a:t>production </a:t>
            </a:r>
            <a:r>
              <a:rPr sz="1800" i="1" dirty="0">
                <a:solidFill>
                  <a:srgbClr val="F5E1A9"/>
                </a:solidFill>
                <a:latin typeface="Times New Roman"/>
                <a:cs typeface="Times New Roman"/>
              </a:rPr>
              <a:t>companies</a:t>
            </a:r>
            <a:r>
              <a:rPr sz="1800" i="1" spc="-25" dirty="0">
                <a:solidFill>
                  <a:srgbClr val="F5E1A9"/>
                </a:solidFill>
                <a:latin typeface="Times New Roman"/>
                <a:cs typeface="Times New Roman"/>
              </a:rPr>
              <a:t> </a:t>
            </a:r>
            <a:r>
              <a:rPr sz="1800" i="1" dirty="0">
                <a:solidFill>
                  <a:srgbClr val="F5E1A9"/>
                </a:solidFill>
                <a:latin typeface="Times New Roman"/>
                <a:cs typeface="Times New Roman"/>
              </a:rPr>
              <a:t>currently</a:t>
            </a:r>
            <a:r>
              <a:rPr sz="1800" i="1" spc="-10" dirty="0">
                <a:solidFill>
                  <a:srgbClr val="F5E1A9"/>
                </a:solidFill>
                <a:latin typeface="Times New Roman"/>
                <a:cs typeface="Times New Roman"/>
              </a:rPr>
              <a:t> </a:t>
            </a:r>
            <a:r>
              <a:rPr sz="1800" i="1" dirty="0">
                <a:solidFill>
                  <a:srgbClr val="F5E1A9"/>
                </a:solidFill>
                <a:latin typeface="Times New Roman"/>
                <a:cs typeface="Times New Roman"/>
              </a:rPr>
              <a:t>engaged</a:t>
            </a:r>
            <a:r>
              <a:rPr sz="1800" i="1" spc="-15" dirty="0">
                <a:solidFill>
                  <a:srgbClr val="F5E1A9"/>
                </a:solidFill>
                <a:latin typeface="Times New Roman"/>
                <a:cs typeface="Times New Roman"/>
              </a:rPr>
              <a:t> </a:t>
            </a:r>
            <a:r>
              <a:rPr sz="1800" i="1" dirty="0">
                <a:solidFill>
                  <a:srgbClr val="F5E1A9"/>
                </a:solidFill>
                <a:latin typeface="Times New Roman"/>
                <a:cs typeface="Times New Roman"/>
              </a:rPr>
              <a:t>in</a:t>
            </a:r>
            <a:r>
              <a:rPr sz="1800" i="1" spc="-25" dirty="0">
                <a:solidFill>
                  <a:srgbClr val="F5E1A9"/>
                </a:solidFill>
                <a:latin typeface="Times New Roman"/>
                <a:cs typeface="Times New Roman"/>
              </a:rPr>
              <a:t> </a:t>
            </a:r>
            <a:r>
              <a:rPr sz="1800" i="1" dirty="0">
                <a:solidFill>
                  <a:srgbClr val="F5E1A9"/>
                </a:solidFill>
                <a:latin typeface="Times New Roman"/>
                <a:cs typeface="Times New Roman"/>
              </a:rPr>
              <a:t>the</a:t>
            </a:r>
            <a:r>
              <a:rPr sz="1800" i="1" spc="-15" dirty="0">
                <a:solidFill>
                  <a:srgbClr val="F5E1A9"/>
                </a:solidFill>
                <a:latin typeface="Times New Roman"/>
                <a:cs typeface="Times New Roman"/>
              </a:rPr>
              <a:t> </a:t>
            </a:r>
            <a:r>
              <a:rPr sz="1800" i="1" dirty="0">
                <a:solidFill>
                  <a:srgbClr val="F5E1A9"/>
                </a:solidFill>
                <a:latin typeface="Times New Roman"/>
                <a:cs typeface="Times New Roman"/>
              </a:rPr>
              <a:t>Southern</a:t>
            </a:r>
            <a:r>
              <a:rPr sz="1800" i="1" spc="-25" dirty="0">
                <a:solidFill>
                  <a:srgbClr val="F5E1A9"/>
                </a:solidFill>
                <a:latin typeface="Times New Roman"/>
                <a:cs typeface="Times New Roman"/>
              </a:rPr>
              <a:t> </a:t>
            </a:r>
            <a:r>
              <a:rPr sz="1800" i="1" dirty="0">
                <a:solidFill>
                  <a:srgbClr val="F5E1A9"/>
                </a:solidFill>
                <a:latin typeface="Times New Roman"/>
                <a:cs typeface="Times New Roman"/>
              </a:rPr>
              <a:t>Districts</a:t>
            </a:r>
            <a:r>
              <a:rPr sz="1800" i="1" spc="-25" dirty="0">
                <a:solidFill>
                  <a:srgbClr val="F5E1A9"/>
                </a:solidFill>
                <a:latin typeface="Times New Roman"/>
                <a:cs typeface="Times New Roman"/>
              </a:rPr>
              <a:t> </a:t>
            </a:r>
            <a:r>
              <a:rPr sz="1800" i="1" dirty="0">
                <a:solidFill>
                  <a:srgbClr val="F5E1A9"/>
                </a:solidFill>
                <a:latin typeface="Times New Roman"/>
                <a:cs typeface="Times New Roman"/>
              </a:rPr>
              <a:t>of</a:t>
            </a:r>
            <a:r>
              <a:rPr sz="1800" i="1" spc="-20" dirty="0">
                <a:solidFill>
                  <a:srgbClr val="F5E1A9"/>
                </a:solidFill>
                <a:latin typeface="Times New Roman"/>
                <a:cs typeface="Times New Roman"/>
              </a:rPr>
              <a:t> </a:t>
            </a:r>
            <a:r>
              <a:rPr sz="1800" i="1" dirty="0">
                <a:solidFill>
                  <a:srgbClr val="F5E1A9"/>
                </a:solidFill>
                <a:latin typeface="Times New Roman"/>
                <a:cs typeface="Times New Roman"/>
              </a:rPr>
              <a:t>KP</a:t>
            </a:r>
            <a:r>
              <a:rPr sz="1800" i="1" spc="-50" dirty="0">
                <a:solidFill>
                  <a:srgbClr val="F5E1A9"/>
                </a:solidFill>
                <a:latin typeface="Times New Roman"/>
                <a:cs typeface="Times New Roman"/>
              </a:rPr>
              <a:t> </a:t>
            </a:r>
            <a:r>
              <a:rPr sz="1800" i="1" dirty="0">
                <a:solidFill>
                  <a:srgbClr val="F5E1A9"/>
                </a:solidFill>
                <a:latin typeface="Times New Roman"/>
                <a:cs typeface="Times New Roman"/>
              </a:rPr>
              <a:t>to</a:t>
            </a:r>
            <a:r>
              <a:rPr sz="1800" i="1" spc="-25" dirty="0">
                <a:solidFill>
                  <a:srgbClr val="F5E1A9"/>
                </a:solidFill>
                <a:latin typeface="Times New Roman"/>
                <a:cs typeface="Times New Roman"/>
              </a:rPr>
              <a:t> </a:t>
            </a:r>
            <a:r>
              <a:rPr sz="1800" i="1" dirty="0">
                <a:solidFill>
                  <a:srgbClr val="F5E1A9"/>
                </a:solidFill>
                <a:latin typeface="Times New Roman"/>
                <a:cs typeface="Times New Roman"/>
              </a:rPr>
              <a:t>get</a:t>
            </a:r>
            <a:r>
              <a:rPr sz="1800" i="1" spc="-15" dirty="0">
                <a:solidFill>
                  <a:srgbClr val="F5E1A9"/>
                </a:solidFill>
                <a:latin typeface="Times New Roman"/>
                <a:cs typeface="Times New Roman"/>
              </a:rPr>
              <a:t> </a:t>
            </a:r>
            <a:r>
              <a:rPr sz="1800" i="1" dirty="0">
                <a:solidFill>
                  <a:srgbClr val="F5E1A9"/>
                </a:solidFill>
                <a:latin typeface="Times New Roman"/>
                <a:cs typeface="Times New Roman"/>
              </a:rPr>
              <a:t>benefit</a:t>
            </a:r>
            <a:r>
              <a:rPr sz="1800" i="1" spc="-10" dirty="0">
                <a:solidFill>
                  <a:srgbClr val="F5E1A9"/>
                </a:solidFill>
                <a:latin typeface="Times New Roman"/>
                <a:cs typeface="Times New Roman"/>
              </a:rPr>
              <a:t> </a:t>
            </a:r>
            <a:r>
              <a:rPr sz="1800" i="1" dirty="0">
                <a:solidFill>
                  <a:srgbClr val="F5E1A9"/>
                </a:solidFill>
                <a:latin typeface="Times New Roman"/>
                <a:cs typeface="Times New Roman"/>
              </a:rPr>
              <a:t>of</a:t>
            </a:r>
            <a:r>
              <a:rPr sz="1800" i="1" spc="-30" dirty="0">
                <a:solidFill>
                  <a:srgbClr val="F5E1A9"/>
                </a:solidFill>
                <a:latin typeface="Times New Roman"/>
                <a:cs typeface="Times New Roman"/>
              </a:rPr>
              <a:t> </a:t>
            </a:r>
            <a:r>
              <a:rPr sz="1800" i="1" dirty="0">
                <a:solidFill>
                  <a:srgbClr val="F5E1A9"/>
                </a:solidFill>
                <a:latin typeface="Times New Roman"/>
                <a:cs typeface="Times New Roman"/>
              </a:rPr>
              <a:t>transforming</a:t>
            </a:r>
            <a:r>
              <a:rPr sz="1800" i="1" spc="-20" dirty="0">
                <a:solidFill>
                  <a:srgbClr val="F5E1A9"/>
                </a:solidFill>
                <a:latin typeface="Times New Roman"/>
                <a:cs typeface="Times New Roman"/>
              </a:rPr>
              <a:t> </a:t>
            </a:r>
            <a:r>
              <a:rPr sz="1800" i="1" dirty="0">
                <a:solidFill>
                  <a:srgbClr val="F5E1A9"/>
                </a:solidFill>
                <a:latin typeface="Times New Roman"/>
                <a:cs typeface="Times New Roman"/>
              </a:rPr>
              <a:t>on</a:t>
            </a:r>
            <a:r>
              <a:rPr sz="1800" i="1" spc="-25" dirty="0">
                <a:solidFill>
                  <a:srgbClr val="F5E1A9"/>
                </a:solidFill>
                <a:latin typeface="Times New Roman"/>
                <a:cs typeface="Times New Roman"/>
              </a:rPr>
              <a:t> </a:t>
            </a:r>
            <a:r>
              <a:rPr sz="1800" i="1" dirty="0">
                <a:solidFill>
                  <a:srgbClr val="F5E1A9"/>
                </a:solidFill>
                <a:latin typeface="Times New Roman"/>
                <a:cs typeface="Times New Roman"/>
              </a:rPr>
              <a:t>job</a:t>
            </a:r>
            <a:r>
              <a:rPr sz="1800" i="1" spc="-20" dirty="0">
                <a:solidFill>
                  <a:srgbClr val="F5E1A9"/>
                </a:solidFill>
                <a:latin typeface="Times New Roman"/>
                <a:cs typeface="Times New Roman"/>
              </a:rPr>
              <a:t> </a:t>
            </a:r>
            <a:r>
              <a:rPr sz="1800" i="1" dirty="0">
                <a:solidFill>
                  <a:srgbClr val="F5E1A9"/>
                </a:solidFill>
                <a:latin typeface="Times New Roman"/>
                <a:cs typeface="Times New Roman"/>
              </a:rPr>
              <a:t>technical</a:t>
            </a:r>
            <a:r>
              <a:rPr sz="1800" i="1" spc="-10" dirty="0">
                <a:solidFill>
                  <a:srgbClr val="F5E1A9"/>
                </a:solidFill>
                <a:latin typeface="Times New Roman"/>
                <a:cs typeface="Times New Roman"/>
              </a:rPr>
              <a:t> </a:t>
            </a:r>
            <a:r>
              <a:rPr sz="1800" i="1" dirty="0">
                <a:solidFill>
                  <a:srgbClr val="F5E1A9"/>
                </a:solidFill>
                <a:latin typeface="Times New Roman"/>
                <a:cs typeface="Times New Roman"/>
              </a:rPr>
              <a:t>skills</a:t>
            </a:r>
            <a:r>
              <a:rPr sz="1800" i="1" spc="-25" dirty="0">
                <a:solidFill>
                  <a:srgbClr val="F5E1A9"/>
                </a:solidFill>
                <a:latin typeface="Times New Roman"/>
                <a:cs typeface="Times New Roman"/>
              </a:rPr>
              <a:t> </a:t>
            </a:r>
            <a:r>
              <a:rPr sz="1800" i="1" dirty="0">
                <a:solidFill>
                  <a:srgbClr val="F5E1A9"/>
                </a:solidFill>
                <a:latin typeface="Times New Roman"/>
                <a:cs typeface="Times New Roman"/>
              </a:rPr>
              <a:t>to</a:t>
            </a:r>
            <a:r>
              <a:rPr sz="1800" i="1" spc="-35" dirty="0">
                <a:solidFill>
                  <a:srgbClr val="F5E1A9"/>
                </a:solidFill>
                <a:latin typeface="Times New Roman"/>
                <a:cs typeface="Times New Roman"/>
              </a:rPr>
              <a:t> </a:t>
            </a:r>
            <a:r>
              <a:rPr sz="1800" i="1" spc="-25" dirty="0">
                <a:solidFill>
                  <a:srgbClr val="F5E1A9"/>
                </a:solidFill>
                <a:latin typeface="Times New Roman"/>
                <a:cs typeface="Times New Roman"/>
              </a:rPr>
              <a:t>the </a:t>
            </a:r>
            <a:r>
              <a:rPr sz="1800" i="1" dirty="0">
                <a:solidFill>
                  <a:srgbClr val="F5E1A9"/>
                </a:solidFill>
                <a:latin typeface="Times New Roman"/>
                <a:cs typeface="Times New Roman"/>
              </a:rPr>
              <a:t>student</a:t>
            </a:r>
            <a:r>
              <a:rPr sz="1800" i="1" spc="-40" dirty="0">
                <a:solidFill>
                  <a:srgbClr val="F5E1A9"/>
                </a:solidFill>
                <a:latin typeface="Times New Roman"/>
                <a:cs typeface="Times New Roman"/>
              </a:rPr>
              <a:t> </a:t>
            </a:r>
            <a:r>
              <a:rPr sz="1800" i="1" dirty="0">
                <a:solidFill>
                  <a:srgbClr val="F5E1A9"/>
                </a:solidFill>
                <a:latin typeface="Times New Roman"/>
                <a:cs typeface="Times New Roman"/>
              </a:rPr>
              <a:t>of</a:t>
            </a:r>
            <a:r>
              <a:rPr sz="1800" i="1" spc="-35" dirty="0">
                <a:solidFill>
                  <a:srgbClr val="F5E1A9"/>
                </a:solidFill>
                <a:latin typeface="Times New Roman"/>
                <a:cs typeface="Times New Roman"/>
              </a:rPr>
              <a:t> </a:t>
            </a:r>
            <a:r>
              <a:rPr sz="1800" i="1" dirty="0">
                <a:solidFill>
                  <a:srgbClr val="F5E1A9"/>
                </a:solidFill>
                <a:latin typeface="Times New Roman"/>
                <a:cs typeface="Times New Roman"/>
              </a:rPr>
              <a:t>IPT</a:t>
            </a:r>
            <a:r>
              <a:rPr sz="1800" i="1" spc="-60" dirty="0">
                <a:solidFill>
                  <a:srgbClr val="F5E1A9"/>
                </a:solidFill>
                <a:latin typeface="Times New Roman"/>
                <a:cs typeface="Times New Roman"/>
              </a:rPr>
              <a:t> </a:t>
            </a:r>
            <a:r>
              <a:rPr sz="1800" i="1" dirty="0">
                <a:solidFill>
                  <a:srgbClr val="F5E1A9"/>
                </a:solidFill>
                <a:latin typeface="Times New Roman"/>
                <a:cs typeface="Times New Roman"/>
              </a:rPr>
              <a:t>through</a:t>
            </a:r>
            <a:r>
              <a:rPr sz="1800" i="1" spc="-30" dirty="0">
                <a:solidFill>
                  <a:srgbClr val="F5E1A9"/>
                </a:solidFill>
                <a:latin typeface="Times New Roman"/>
                <a:cs typeface="Times New Roman"/>
              </a:rPr>
              <a:t> </a:t>
            </a:r>
            <a:r>
              <a:rPr sz="1800" i="1" spc="-10" dirty="0">
                <a:solidFill>
                  <a:srgbClr val="F5E1A9"/>
                </a:solidFill>
                <a:latin typeface="Times New Roman"/>
                <a:cs typeface="Times New Roman"/>
              </a:rPr>
              <a:t>demonstrations.</a:t>
            </a:r>
            <a:r>
              <a:rPr sz="1800" i="1" dirty="0">
                <a:solidFill>
                  <a:srgbClr val="F5E1A9"/>
                </a:solidFill>
                <a:latin typeface="Times New Roman"/>
                <a:cs typeface="Times New Roman"/>
              </a:rPr>
              <a:t>	</a:t>
            </a:r>
            <a:r>
              <a:rPr sz="1800" i="1" spc="-10" dirty="0">
                <a:solidFill>
                  <a:srgbClr val="F5E1A9"/>
                </a:solidFill>
                <a:latin typeface="Verdana"/>
                <a:cs typeface="Verdana"/>
              </a:rPr>
              <a:t>Continued…</a:t>
            </a:r>
            <a:endParaRPr sz="1800">
              <a:latin typeface="Verdana"/>
              <a:cs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98602" rIns="0" bIns="0" rtlCol="0">
            <a:spAutoFit/>
          </a:bodyPr>
          <a:lstStyle/>
          <a:p>
            <a:pPr marL="3038475">
              <a:lnSpc>
                <a:spcPct val="100000"/>
              </a:lnSpc>
              <a:spcBef>
                <a:spcPts val="100"/>
              </a:spcBef>
            </a:pPr>
            <a:r>
              <a:rPr b="1" u="sng" spc="-420" dirty="0">
                <a:uFill>
                  <a:solidFill>
                    <a:srgbClr val="EBEBEB"/>
                  </a:solidFill>
                </a:uFill>
                <a:latin typeface="Tahoma"/>
                <a:cs typeface="Tahoma"/>
              </a:rPr>
              <a:t>STUDENT</a:t>
            </a:r>
            <a:r>
              <a:rPr b="1" u="sng" spc="-35" dirty="0">
                <a:uFill>
                  <a:solidFill>
                    <a:srgbClr val="EBEBEB"/>
                  </a:solidFill>
                </a:uFill>
                <a:latin typeface="Tahoma"/>
                <a:cs typeface="Tahoma"/>
              </a:rPr>
              <a:t> </a:t>
            </a:r>
            <a:r>
              <a:rPr b="1" u="sng" spc="-210" dirty="0">
                <a:uFill>
                  <a:solidFill>
                    <a:srgbClr val="EBEBEB"/>
                  </a:solidFill>
                </a:uFill>
                <a:latin typeface="Tahoma"/>
                <a:cs typeface="Tahoma"/>
              </a:rPr>
              <a:t>ATTENDENCE</a:t>
            </a:r>
          </a:p>
        </p:txBody>
      </p:sp>
      <p:grpSp>
        <p:nvGrpSpPr>
          <p:cNvPr id="3" name="object 3"/>
          <p:cNvGrpSpPr/>
          <p:nvPr/>
        </p:nvGrpSpPr>
        <p:grpSpPr>
          <a:xfrm>
            <a:off x="477012" y="2417064"/>
            <a:ext cx="1420495" cy="2651760"/>
            <a:chOff x="477012" y="2417064"/>
            <a:chExt cx="1420495" cy="2651760"/>
          </a:xfrm>
        </p:grpSpPr>
        <p:sp>
          <p:nvSpPr>
            <p:cNvPr id="4" name="object 4"/>
            <p:cNvSpPr/>
            <p:nvPr/>
          </p:nvSpPr>
          <p:spPr>
            <a:xfrm>
              <a:off x="486918" y="2426970"/>
              <a:ext cx="1400810" cy="2632075"/>
            </a:xfrm>
            <a:custGeom>
              <a:avLst/>
              <a:gdLst/>
              <a:ahLst/>
              <a:cxnLst/>
              <a:rect l="l" t="t" r="r" b="b"/>
              <a:pathLst>
                <a:path w="1400810" h="2632075">
                  <a:moveTo>
                    <a:pt x="1260475" y="0"/>
                  </a:moveTo>
                  <a:lnTo>
                    <a:pt x="140055" y="0"/>
                  </a:lnTo>
                  <a:lnTo>
                    <a:pt x="95785" y="7143"/>
                  </a:lnTo>
                  <a:lnTo>
                    <a:pt x="57338" y="27033"/>
                  </a:lnTo>
                  <a:lnTo>
                    <a:pt x="27021" y="57360"/>
                  </a:lnTo>
                  <a:lnTo>
                    <a:pt x="7139" y="95812"/>
                  </a:lnTo>
                  <a:lnTo>
                    <a:pt x="0" y="140080"/>
                  </a:lnTo>
                  <a:lnTo>
                    <a:pt x="0" y="2491866"/>
                  </a:lnTo>
                  <a:lnTo>
                    <a:pt x="7139" y="2536135"/>
                  </a:lnTo>
                  <a:lnTo>
                    <a:pt x="27021" y="2574587"/>
                  </a:lnTo>
                  <a:lnTo>
                    <a:pt x="57338" y="2604914"/>
                  </a:lnTo>
                  <a:lnTo>
                    <a:pt x="95785" y="2624804"/>
                  </a:lnTo>
                  <a:lnTo>
                    <a:pt x="140055" y="2631947"/>
                  </a:lnTo>
                  <a:lnTo>
                    <a:pt x="1260475" y="2631947"/>
                  </a:lnTo>
                  <a:lnTo>
                    <a:pt x="1304743" y="2624804"/>
                  </a:lnTo>
                  <a:lnTo>
                    <a:pt x="1343195" y="2604914"/>
                  </a:lnTo>
                  <a:lnTo>
                    <a:pt x="1373522" y="2574587"/>
                  </a:lnTo>
                  <a:lnTo>
                    <a:pt x="1393412" y="2536135"/>
                  </a:lnTo>
                  <a:lnTo>
                    <a:pt x="1400556" y="2491866"/>
                  </a:lnTo>
                  <a:lnTo>
                    <a:pt x="1400556" y="140080"/>
                  </a:lnTo>
                  <a:lnTo>
                    <a:pt x="1393412" y="95812"/>
                  </a:lnTo>
                  <a:lnTo>
                    <a:pt x="1373522" y="57360"/>
                  </a:lnTo>
                  <a:lnTo>
                    <a:pt x="1343195" y="27033"/>
                  </a:lnTo>
                  <a:lnTo>
                    <a:pt x="1304743" y="7143"/>
                  </a:lnTo>
                  <a:lnTo>
                    <a:pt x="1260475" y="0"/>
                  </a:lnTo>
                  <a:close/>
                </a:path>
              </a:pathLst>
            </a:custGeom>
            <a:solidFill>
              <a:srgbClr val="AF1512"/>
            </a:solidFill>
          </p:spPr>
          <p:txBody>
            <a:bodyPr wrap="square" lIns="0" tIns="0" rIns="0" bIns="0" rtlCol="0"/>
            <a:lstStyle/>
            <a:p>
              <a:endParaRPr/>
            </a:p>
          </p:txBody>
        </p:sp>
        <p:sp>
          <p:nvSpPr>
            <p:cNvPr id="5" name="object 5"/>
            <p:cNvSpPr/>
            <p:nvPr/>
          </p:nvSpPr>
          <p:spPr>
            <a:xfrm>
              <a:off x="486918" y="2426970"/>
              <a:ext cx="1400810" cy="2632075"/>
            </a:xfrm>
            <a:custGeom>
              <a:avLst/>
              <a:gdLst/>
              <a:ahLst/>
              <a:cxnLst/>
              <a:rect l="l" t="t" r="r" b="b"/>
              <a:pathLst>
                <a:path w="1400810" h="2632075">
                  <a:moveTo>
                    <a:pt x="0" y="140080"/>
                  </a:moveTo>
                  <a:lnTo>
                    <a:pt x="7139" y="95812"/>
                  </a:lnTo>
                  <a:lnTo>
                    <a:pt x="27021" y="57360"/>
                  </a:lnTo>
                  <a:lnTo>
                    <a:pt x="57338" y="27033"/>
                  </a:lnTo>
                  <a:lnTo>
                    <a:pt x="95785" y="7143"/>
                  </a:lnTo>
                  <a:lnTo>
                    <a:pt x="140055" y="0"/>
                  </a:lnTo>
                  <a:lnTo>
                    <a:pt x="1260475" y="0"/>
                  </a:lnTo>
                  <a:lnTo>
                    <a:pt x="1304743" y="7143"/>
                  </a:lnTo>
                  <a:lnTo>
                    <a:pt x="1343195" y="27033"/>
                  </a:lnTo>
                  <a:lnTo>
                    <a:pt x="1373522" y="57360"/>
                  </a:lnTo>
                  <a:lnTo>
                    <a:pt x="1393412" y="95812"/>
                  </a:lnTo>
                  <a:lnTo>
                    <a:pt x="1400556" y="140080"/>
                  </a:lnTo>
                  <a:lnTo>
                    <a:pt x="1400556" y="2491866"/>
                  </a:lnTo>
                  <a:lnTo>
                    <a:pt x="1393412" y="2536135"/>
                  </a:lnTo>
                  <a:lnTo>
                    <a:pt x="1373522" y="2574587"/>
                  </a:lnTo>
                  <a:lnTo>
                    <a:pt x="1343195" y="2604914"/>
                  </a:lnTo>
                  <a:lnTo>
                    <a:pt x="1304743" y="2624804"/>
                  </a:lnTo>
                  <a:lnTo>
                    <a:pt x="1260475" y="2631947"/>
                  </a:lnTo>
                  <a:lnTo>
                    <a:pt x="140055" y="2631947"/>
                  </a:lnTo>
                  <a:lnTo>
                    <a:pt x="95785" y="2624804"/>
                  </a:lnTo>
                  <a:lnTo>
                    <a:pt x="57338" y="2604914"/>
                  </a:lnTo>
                  <a:lnTo>
                    <a:pt x="27021" y="2574587"/>
                  </a:lnTo>
                  <a:lnTo>
                    <a:pt x="7139" y="2536135"/>
                  </a:lnTo>
                  <a:lnTo>
                    <a:pt x="0" y="2491866"/>
                  </a:lnTo>
                  <a:lnTo>
                    <a:pt x="0" y="140080"/>
                  </a:lnTo>
                  <a:close/>
                </a:path>
              </a:pathLst>
            </a:custGeom>
            <a:ln w="19812">
              <a:solidFill>
                <a:srgbClr val="FFFFFF"/>
              </a:solidFill>
            </a:ln>
          </p:spPr>
          <p:txBody>
            <a:bodyPr wrap="square" lIns="0" tIns="0" rIns="0" bIns="0" rtlCol="0"/>
            <a:lstStyle/>
            <a:p>
              <a:endParaRPr/>
            </a:p>
          </p:txBody>
        </p:sp>
      </p:grpSp>
      <p:sp>
        <p:nvSpPr>
          <p:cNvPr id="6" name="object 6"/>
          <p:cNvSpPr txBox="1"/>
          <p:nvPr/>
        </p:nvSpPr>
        <p:spPr>
          <a:xfrm>
            <a:off x="590499" y="2984373"/>
            <a:ext cx="1193165" cy="1494155"/>
          </a:xfrm>
          <a:prstGeom prst="rect">
            <a:avLst/>
          </a:prstGeom>
        </p:spPr>
        <p:txBody>
          <a:bodyPr vert="horz" wrap="square" lIns="0" tIns="30480" rIns="0" bIns="0" rtlCol="0">
            <a:spAutoFit/>
          </a:bodyPr>
          <a:lstStyle/>
          <a:p>
            <a:pPr marL="12700" marR="5080" indent="-2540" algn="ctr">
              <a:lnSpc>
                <a:spcPct val="91900"/>
              </a:lnSpc>
              <a:spcBef>
                <a:spcPts val="240"/>
              </a:spcBef>
            </a:pPr>
            <a:r>
              <a:rPr sz="1400" spc="-50" dirty="0">
                <a:solidFill>
                  <a:srgbClr val="FFFFFF"/>
                </a:solidFill>
                <a:latin typeface="Verdana"/>
                <a:cs typeface="Verdana"/>
              </a:rPr>
              <a:t>All</a:t>
            </a:r>
            <a:r>
              <a:rPr sz="1400" spc="-120" dirty="0">
                <a:solidFill>
                  <a:srgbClr val="FFFFFF"/>
                </a:solidFill>
                <a:latin typeface="Verdana"/>
                <a:cs typeface="Verdana"/>
              </a:rPr>
              <a:t> </a:t>
            </a:r>
            <a:r>
              <a:rPr sz="1400" spc="-25" dirty="0">
                <a:solidFill>
                  <a:srgbClr val="FFFFFF"/>
                </a:solidFill>
                <a:latin typeface="Verdana"/>
                <a:cs typeface="Verdana"/>
              </a:rPr>
              <a:t>the </a:t>
            </a:r>
            <a:r>
              <a:rPr sz="1400" spc="-65" dirty="0">
                <a:solidFill>
                  <a:srgbClr val="FFFFFF"/>
                </a:solidFill>
                <a:latin typeface="Verdana"/>
                <a:cs typeface="Verdana"/>
              </a:rPr>
              <a:t>students</a:t>
            </a:r>
            <a:r>
              <a:rPr sz="1400" spc="-55" dirty="0">
                <a:solidFill>
                  <a:srgbClr val="FFFFFF"/>
                </a:solidFill>
                <a:latin typeface="Verdana"/>
                <a:cs typeface="Verdana"/>
              </a:rPr>
              <a:t> </a:t>
            </a:r>
            <a:r>
              <a:rPr sz="1400" spc="-90" dirty="0">
                <a:solidFill>
                  <a:srgbClr val="FFFFFF"/>
                </a:solidFill>
                <a:latin typeface="Verdana"/>
                <a:cs typeface="Verdana"/>
              </a:rPr>
              <a:t>must </a:t>
            </a:r>
            <a:r>
              <a:rPr sz="1400" dirty="0">
                <a:solidFill>
                  <a:srgbClr val="FFFFFF"/>
                </a:solidFill>
                <a:latin typeface="Verdana"/>
                <a:cs typeface="Verdana"/>
              </a:rPr>
              <a:t>attend</a:t>
            </a:r>
            <a:r>
              <a:rPr sz="1400" spc="-55" dirty="0">
                <a:solidFill>
                  <a:srgbClr val="FFFFFF"/>
                </a:solidFill>
                <a:latin typeface="Verdana"/>
                <a:cs typeface="Verdana"/>
              </a:rPr>
              <a:t> </a:t>
            </a:r>
            <a:r>
              <a:rPr sz="1400" spc="-25" dirty="0">
                <a:solidFill>
                  <a:srgbClr val="FFFFFF"/>
                </a:solidFill>
                <a:latin typeface="Verdana"/>
                <a:cs typeface="Verdana"/>
              </a:rPr>
              <a:t>the </a:t>
            </a:r>
            <a:r>
              <a:rPr sz="1400" spc="-10" dirty="0">
                <a:solidFill>
                  <a:srgbClr val="FFFFFF"/>
                </a:solidFill>
                <a:latin typeface="Verdana"/>
                <a:cs typeface="Verdana"/>
              </a:rPr>
              <a:t>theory/</a:t>
            </a:r>
            <a:endParaRPr sz="1400">
              <a:latin typeface="Verdana"/>
              <a:cs typeface="Verdana"/>
            </a:endParaRPr>
          </a:p>
          <a:p>
            <a:pPr marL="200025" marR="193675" indent="-2540" algn="ctr">
              <a:lnSpc>
                <a:spcPct val="92200"/>
              </a:lnSpc>
              <a:spcBef>
                <a:spcPts val="600"/>
              </a:spcBef>
            </a:pPr>
            <a:r>
              <a:rPr sz="1400" spc="-10" dirty="0">
                <a:solidFill>
                  <a:srgbClr val="FFFFFF"/>
                </a:solidFill>
                <a:latin typeface="Verdana"/>
                <a:cs typeface="Verdana"/>
              </a:rPr>
              <a:t>practical classes </a:t>
            </a:r>
            <a:r>
              <a:rPr sz="1400" spc="-65" dirty="0">
                <a:solidFill>
                  <a:srgbClr val="FFFFFF"/>
                </a:solidFill>
                <a:latin typeface="Verdana"/>
                <a:cs typeface="Verdana"/>
              </a:rPr>
              <a:t>regularly.</a:t>
            </a:r>
            <a:endParaRPr sz="1400">
              <a:latin typeface="Verdana"/>
              <a:cs typeface="Verdana"/>
            </a:endParaRPr>
          </a:p>
        </p:txBody>
      </p:sp>
      <p:sp>
        <p:nvSpPr>
          <p:cNvPr id="7" name="object 7"/>
          <p:cNvSpPr/>
          <p:nvPr/>
        </p:nvSpPr>
        <p:spPr>
          <a:xfrm>
            <a:off x="2028444" y="3566159"/>
            <a:ext cx="300355" cy="352425"/>
          </a:xfrm>
          <a:custGeom>
            <a:avLst/>
            <a:gdLst/>
            <a:ahLst/>
            <a:cxnLst/>
            <a:rect l="l" t="t" r="r" b="b"/>
            <a:pathLst>
              <a:path w="300355" h="352425">
                <a:moveTo>
                  <a:pt x="150113" y="0"/>
                </a:moveTo>
                <a:lnTo>
                  <a:pt x="150113" y="70357"/>
                </a:lnTo>
                <a:lnTo>
                  <a:pt x="0" y="70357"/>
                </a:lnTo>
                <a:lnTo>
                  <a:pt x="0" y="281685"/>
                </a:lnTo>
                <a:lnTo>
                  <a:pt x="150113" y="281685"/>
                </a:lnTo>
                <a:lnTo>
                  <a:pt x="150113" y="352044"/>
                </a:lnTo>
                <a:lnTo>
                  <a:pt x="300228" y="176021"/>
                </a:lnTo>
                <a:lnTo>
                  <a:pt x="150113" y="0"/>
                </a:lnTo>
                <a:close/>
              </a:path>
            </a:pathLst>
          </a:custGeom>
          <a:solidFill>
            <a:srgbClr val="D3AAAA"/>
          </a:solidFill>
        </p:spPr>
        <p:txBody>
          <a:bodyPr wrap="square" lIns="0" tIns="0" rIns="0" bIns="0" rtlCol="0"/>
          <a:lstStyle/>
          <a:p>
            <a:endParaRPr/>
          </a:p>
        </p:txBody>
      </p:sp>
      <p:grpSp>
        <p:nvGrpSpPr>
          <p:cNvPr id="8" name="object 8"/>
          <p:cNvGrpSpPr/>
          <p:nvPr/>
        </p:nvGrpSpPr>
        <p:grpSpPr>
          <a:xfrm>
            <a:off x="2444495" y="2415539"/>
            <a:ext cx="1435735" cy="2656840"/>
            <a:chOff x="2444495" y="2415539"/>
            <a:chExt cx="1435735" cy="2656840"/>
          </a:xfrm>
        </p:grpSpPr>
        <p:sp>
          <p:nvSpPr>
            <p:cNvPr id="9" name="object 9"/>
            <p:cNvSpPr/>
            <p:nvPr/>
          </p:nvSpPr>
          <p:spPr>
            <a:xfrm>
              <a:off x="2454401" y="2425445"/>
              <a:ext cx="1416050" cy="2636520"/>
            </a:xfrm>
            <a:custGeom>
              <a:avLst/>
              <a:gdLst/>
              <a:ahLst/>
              <a:cxnLst/>
              <a:rect l="l" t="t" r="r" b="b"/>
              <a:pathLst>
                <a:path w="1416050" h="2636520">
                  <a:moveTo>
                    <a:pt x="1274190" y="0"/>
                  </a:moveTo>
                  <a:lnTo>
                    <a:pt x="141605" y="0"/>
                  </a:lnTo>
                  <a:lnTo>
                    <a:pt x="96836" y="7216"/>
                  </a:lnTo>
                  <a:lnTo>
                    <a:pt x="57963" y="27314"/>
                  </a:lnTo>
                  <a:lnTo>
                    <a:pt x="27314" y="57963"/>
                  </a:lnTo>
                  <a:lnTo>
                    <a:pt x="7216" y="96836"/>
                  </a:lnTo>
                  <a:lnTo>
                    <a:pt x="0" y="141604"/>
                  </a:lnTo>
                  <a:lnTo>
                    <a:pt x="0" y="2494915"/>
                  </a:lnTo>
                  <a:lnTo>
                    <a:pt x="7216" y="2539683"/>
                  </a:lnTo>
                  <a:lnTo>
                    <a:pt x="27314" y="2578556"/>
                  </a:lnTo>
                  <a:lnTo>
                    <a:pt x="57963" y="2609205"/>
                  </a:lnTo>
                  <a:lnTo>
                    <a:pt x="96836" y="2629303"/>
                  </a:lnTo>
                  <a:lnTo>
                    <a:pt x="141605" y="2636520"/>
                  </a:lnTo>
                  <a:lnTo>
                    <a:pt x="1274190" y="2636520"/>
                  </a:lnTo>
                  <a:lnTo>
                    <a:pt x="1318959" y="2629303"/>
                  </a:lnTo>
                  <a:lnTo>
                    <a:pt x="1357832" y="2609205"/>
                  </a:lnTo>
                  <a:lnTo>
                    <a:pt x="1388481" y="2578556"/>
                  </a:lnTo>
                  <a:lnTo>
                    <a:pt x="1408579" y="2539683"/>
                  </a:lnTo>
                  <a:lnTo>
                    <a:pt x="1415796" y="2494915"/>
                  </a:lnTo>
                  <a:lnTo>
                    <a:pt x="1415796" y="141604"/>
                  </a:lnTo>
                  <a:lnTo>
                    <a:pt x="1408579" y="96836"/>
                  </a:lnTo>
                  <a:lnTo>
                    <a:pt x="1388481" y="57963"/>
                  </a:lnTo>
                  <a:lnTo>
                    <a:pt x="1357832" y="27314"/>
                  </a:lnTo>
                  <a:lnTo>
                    <a:pt x="1318959" y="7216"/>
                  </a:lnTo>
                  <a:lnTo>
                    <a:pt x="1274190" y="0"/>
                  </a:lnTo>
                  <a:close/>
                </a:path>
              </a:pathLst>
            </a:custGeom>
            <a:solidFill>
              <a:srgbClr val="AF1512"/>
            </a:solidFill>
          </p:spPr>
          <p:txBody>
            <a:bodyPr wrap="square" lIns="0" tIns="0" rIns="0" bIns="0" rtlCol="0"/>
            <a:lstStyle/>
            <a:p>
              <a:endParaRPr/>
            </a:p>
          </p:txBody>
        </p:sp>
        <p:sp>
          <p:nvSpPr>
            <p:cNvPr id="10" name="object 10"/>
            <p:cNvSpPr/>
            <p:nvPr/>
          </p:nvSpPr>
          <p:spPr>
            <a:xfrm>
              <a:off x="2454401" y="2425445"/>
              <a:ext cx="1416050" cy="2636520"/>
            </a:xfrm>
            <a:custGeom>
              <a:avLst/>
              <a:gdLst/>
              <a:ahLst/>
              <a:cxnLst/>
              <a:rect l="l" t="t" r="r" b="b"/>
              <a:pathLst>
                <a:path w="1416050" h="2636520">
                  <a:moveTo>
                    <a:pt x="0" y="141604"/>
                  </a:moveTo>
                  <a:lnTo>
                    <a:pt x="7216" y="96836"/>
                  </a:lnTo>
                  <a:lnTo>
                    <a:pt x="27314" y="57963"/>
                  </a:lnTo>
                  <a:lnTo>
                    <a:pt x="57963" y="27314"/>
                  </a:lnTo>
                  <a:lnTo>
                    <a:pt x="96836" y="7216"/>
                  </a:lnTo>
                  <a:lnTo>
                    <a:pt x="141605" y="0"/>
                  </a:lnTo>
                  <a:lnTo>
                    <a:pt x="1274190" y="0"/>
                  </a:lnTo>
                  <a:lnTo>
                    <a:pt x="1318959" y="7216"/>
                  </a:lnTo>
                  <a:lnTo>
                    <a:pt x="1357832" y="27314"/>
                  </a:lnTo>
                  <a:lnTo>
                    <a:pt x="1388481" y="57963"/>
                  </a:lnTo>
                  <a:lnTo>
                    <a:pt x="1408579" y="96836"/>
                  </a:lnTo>
                  <a:lnTo>
                    <a:pt x="1415796" y="141604"/>
                  </a:lnTo>
                  <a:lnTo>
                    <a:pt x="1415796" y="2494915"/>
                  </a:lnTo>
                  <a:lnTo>
                    <a:pt x="1408579" y="2539683"/>
                  </a:lnTo>
                  <a:lnTo>
                    <a:pt x="1388481" y="2578556"/>
                  </a:lnTo>
                  <a:lnTo>
                    <a:pt x="1357832" y="2609205"/>
                  </a:lnTo>
                  <a:lnTo>
                    <a:pt x="1318959" y="2629303"/>
                  </a:lnTo>
                  <a:lnTo>
                    <a:pt x="1274190" y="2636520"/>
                  </a:lnTo>
                  <a:lnTo>
                    <a:pt x="141605" y="2636520"/>
                  </a:lnTo>
                  <a:lnTo>
                    <a:pt x="96836" y="2629303"/>
                  </a:lnTo>
                  <a:lnTo>
                    <a:pt x="57963" y="2609205"/>
                  </a:lnTo>
                  <a:lnTo>
                    <a:pt x="27314" y="2578556"/>
                  </a:lnTo>
                  <a:lnTo>
                    <a:pt x="7216" y="2539683"/>
                  </a:lnTo>
                  <a:lnTo>
                    <a:pt x="0" y="2494915"/>
                  </a:lnTo>
                  <a:lnTo>
                    <a:pt x="0" y="141604"/>
                  </a:lnTo>
                  <a:close/>
                </a:path>
              </a:pathLst>
            </a:custGeom>
            <a:ln w="19812">
              <a:solidFill>
                <a:srgbClr val="FFFFFF"/>
              </a:solidFill>
            </a:ln>
          </p:spPr>
          <p:txBody>
            <a:bodyPr wrap="square" lIns="0" tIns="0" rIns="0" bIns="0" rtlCol="0"/>
            <a:lstStyle/>
            <a:p>
              <a:endParaRPr/>
            </a:p>
          </p:txBody>
        </p:sp>
      </p:grpSp>
      <p:sp>
        <p:nvSpPr>
          <p:cNvPr id="11" name="object 11"/>
          <p:cNvSpPr txBox="1"/>
          <p:nvPr/>
        </p:nvSpPr>
        <p:spPr>
          <a:xfrm>
            <a:off x="2535427" y="3022473"/>
            <a:ext cx="1252855" cy="1417955"/>
          </a:xfrm>
          <a:prstGeom prst="rect">
            <a:avLst/>
          </a:prstGeom>
        </p:spPr>
        <p:txBody>
          <a:bodyPr vert="horz" wrap="square" lIns="0" tIns="29845" rIns="0" bIns="0" rtlCol="0">
            <a:spAutoFit/>
          </a:bodyPr>
          <a:lstStyle/>
          <a:p>
            <a:pPr marL="12700" marR="5080" indent="-1905" algn="ctr">
              <a:lnSpc>
                <a:spcPct val="92100"/>
              </a:lnSpc>
              <a:spcBef>
                <a:spcPts val="235"/>
              </a:spcBef>
            </a:pPr>
            <a:r>
              <a:rPr sz="1400" spc="-10" dirty="0">
                <a:solidFill>
                  <a:srgbClr val="FFFFFF"/>
                </a:solidFill>
                <a:latin typeface="Verdana"/>
                <a:cs typeface="Verdana"/>
              </a:rPr>
              <a:t>Continuous </a:t>
            </a:r>
            <a:r>
              <a:rPr sz="1400" dirty="0">
                <a:solidFill>
                  <a:srgbClr val="FFFFFF"/>
                </a:solidFill>
                <a:latin typeface="Verdana"/>
                <a:cs typeface="Verdana"/>
              </a:rPr>
              <a:t>absence</a:t>
            </a:r>
            <a:r>
              <a:rPr sz="1400" spc="30" dirty="0">
                <a:solidFill>
                  <a:srgbClr val="FFFFFF"/>
                </a:solidFill>
                <a:latin typeface="Verdana"/>
                <a:cs typeface="Verdana"/>
              </a:rPr>
              <a:t> </a:t>
            </a:r>
            <a:r>
              <a:rPr sz="1400" dirty="0">
                <a:solidFill>
                  <a:srgbClr val="FFFFFF"/>
                </a:solidFill>
                <a:latin typeface="Verdana"/>
                <a:cs typeface="Verdana"/>
              </a:rPr>
              <a:t>of</a:t>
            </a:r>
            <a:r>
              <a:rPr sz="1400" spc="30" dirty="0">
                <a:solidFill>
                  <a:srgbClr val="FFFFFF"/>
                </a:solidFill>
                <a:latin typeface="Verdana"/>
                <a:cs typeface="Verdana"/>
              </a:rPr>
              <a:t> </a:t>
            </a:r>
            <a:r>
              <a:rPr sz="1400" spc="-145" dirty="0">
                <a:solidFill>
                  <a:srgbClr val="FFFFFF"/>
                </a:solidFill>
                <a:latin typeface="Verdana"/>
                <a:cs typeface="Verdana"/>
              </a:rPr>
              <a:t>six </a:t>
            </a:r>
            <a:r>
              <a:rPr sz="1400" spc="-25" dirty="0">
                <a:solidFill>
                  <a:srgbClr val="FFFFFF"/>
                </a:solidFill>
                <a:latin typeface="Verdana"/>
                <a:cs typeface="Verdana"/>
              </a:rPr>
              <a:t>days</a:t>
            </a:r>
            <a:r>
              <a:rPr sz="1400" spc="-100" dirty="0">
                <a:solidFill>
                  <a:srgbClr val="FFFFFF"/>
                </a:solidFill>
                <a:latin typeface="Verdana"/>
                <a:cs typeface="Verdana"/>
              </a:rPr>
              <a:t> </a:t>
            </a:r>
            <a:r>
              <a:rPr sz="1400" spc="-20" dirty="0">
                <a:solidFill>
                  <a:srgbClr val="FFFFFF"/>
                </a:solidFill>
                <a:latin typeface="Verdana"/>
                <a:cs typeface="Verdana"/>
              </a:rPr>
              <a:t>from </a:t>
            </a:r>
            <a:r>
              <a:rPr sz="1400" spc="-45" dirty="0">
                <a:solidFill>
                  <a:srgbClr val="FFFFFF"/>
                </a:solidFill>
                <a:latin typeface="Verdana"/>
                <a:cs typeface="Verdana"/>
              </a:rPr>
              <a:t>class</a:t>
            </a:r>
            <a:r>
              <a:rPr sz="1400" spc="-110" dirty="0">
                <a:solidFill>
                  <a:srgbClr val="FFFFFF"/>
                </a:solidFill>
                <a:latin typeface="Verdana"/>
                <a:cs typeface="Verdana"/>
              </a:rPr>
              <a:t> </a:t>
            </a:r>
            <a:r>
              <a:rPr sz="1400" spc="-80" dirty="0">
                <a:solidFill>
                  <a:srgbClr val="FFFFFF"/>
                </a:solidFill>
                <a:latin typeface="Verdana"/>
                <a:cs typeface="Verdana"/>
              </a:rPr>
              <a:t>will</a:t>
            </a:r>
            <a:r>
              <a:rPr sz="1400" spc="-100" dirty="0">
                <a:solidFill>
                  <a:srgbClr val="FFFFFF"/>
                </a:solidFill>
                <a:latin typeface="Verdana"/>
                <a:cs typeface="Verdana"/>
              </a:rPr>
              <a:t> </a:t>
            </a:r>
            <a:r>
              <a:rPr sz="1400" spc="-20" dirty="0">
                <a:solidFill>
                  <a:srgbClr val="FFFFFF"/>
                </a:solidFill>
                <a:latin typeface="Verdana"/>
                <a:cs typeface="Verdana"/>
              </a:rPr>
              <a:t>lead </a:t>
            </a:r>
            <a:r>
              <a:rPr sz="1400" spc="-60" dirty="0">
                <a:solidFill>
                  <a:srgbClr val="FFFFFF"/>
                </a:solidFill>
                <a:latin typeface="Verdana"/>
                <a:cs typeface="Verdana"/>
              </a:rPr>
              <a:t>for</a:t>
            </a:r>
            <a:r>
              <a:rPr sz="1400" spc="-120" dirty="0">
                <a:solidFill>
                  <a:srgbClr val="FFFFFF"/>
                </a:solidFill>
                <a:latin typeface="Verdana"/>
                <a:cs typeface="Verdana"/>
              </a:rPr>
              <a:t> </a:t>
            </a:r>
            <a:r>
              <a:rPr sz="1400" spc="-20" dirty="0">
                <a:solidFill>
                  <a:srgbClr val="FFFFFF"/>
                </a:solidFill>
                <a:latin typeface="Verdana"/>
                <a:cs typeface="Verdana"/>
              </a:rPr>
              <a:t>the</a:t>
            </a:r>
            <a:r>
              <a:rPr sz="1400" spc="-90" dirty="0">
                <a:solidFill>
                  <a:srgbClr val="FFFFFF"/>
                </a:solidFill>
                <a:latin typeface="Verdana"/>
                <a:cs typeface="Verdana"/>
              </a:rPr>
              <a:t> </a:t>
            </a:r>
            <a:r>
              <a:rPr sz="1400" spc="-10" dirty="0">
                <a:solidFill>
                  <a:srgbClr val="FFFFFF"/>
                </a:solidFill>
                <a:latin typeface="Verdana"/>
                <a:cs typeface="Verdana"/>
              </a:rPr>
              <a:t>struck off</a:t>
            </a:r>
            <a:r>
              <a:rPr sz="1400" spc="-105" dirty="0">
                <a:solidFill>
                  <a:srgbClr val="FFFFFF"/>
                </a:solidFill>
                <a:latin typeface="Verdana"/>
                <a:cs typeface="Verdana"/>
              </a:rPr>
              <a:t> </a:t>
            </a:r>
            <a:r>
              <a:rPr sz="1400" spc="-65" dirty="0">
                <a:solidFill>
                  <a:srgbClr val="FFFFFF"/>
                </a:solidFill>
                <a:latin typeface="Verdana"/>
                <a:cs typeface="Verdana"/>
              </a:rPr>
              <a:t>from</a:t>
            </a:r>
            <a:r>
              <a:rPr sz="1400" spc="-105" dirty="0">
                <a:solidFill>
                  <a:srgbClr val="FFFFFF"/>
                </a:solidFill>
                <a:latin typeface="Verdana"/>
                <a:cs typeface="Verdana"/>
              </a:rPr>
              <a:t> </a:t>
            </a:r>
            <a:r>
              <a:rPr sz="1400" spc="-25" dirty="0">
                <a:solidFill>
                  <a:srgbClr val="FFFFFF"/>
                </a:solidFill>
                <a:latin typeface="Verdana"/>
                <a:cs typeface="Verdana"/>
              </a:rPr>
              <a:t>the </a:t>
            </a:r>
            <a:r>
              <a:rPr sz="1400" spc="-10" dirty="0">
                <a:solidFill>
                  <a:srgbClr val="FFFFFF"/>
                </a:solidFill>
                <a:latin typeface="Verdana"/>
                <a:cs typeface="Verdana"/>
              </a:rPr>
              <a:t>institute.</a:t>
            </a:r>
            <a:endParaRPr sz="1400">
              <a:latin typeface="Verdana"/>
              <a:cs typeface="Verdana"/>
            </a:endParaRPr>
          </a:p>
        </p:txBody>
      </p:sp>
      <p:sp>
        <p:nvSpPr>
          <p:cNvPr id="12" name="object 12"/>
          <p:cNvSpPr/>
          <p:nvPr/>
        </p:nvSpPr>
        <p:spPr>
          <a:xfrm>
            <a:off x="4011167" y="3566159"/>
            <a:ext cx="300355" cy="352425"/>
          </a:xfrm>
          <a:custGeom>
            <a:avLst/>
            <a:gdLst/>
            <a:ahLst/>
            <a:cxnLst/>
            <a:rect l="l" t="t" r="r" b="b"/>
            <a:pathLst>
              <a:path w="300354" h="352425">
                <a:moveTo>
                  <a:pt x="150114" y="0"/>
                </a:moveTo>
                <a:lnTo>
                  <a:pt x="150114" y="70357"/>
                </a:lnTo>
                <a:lnTo>
                  <a:pt x="0" y="70357"/>
                </a:lnTo>
                <a:lnTo>
                  <a:pt x="0" y="281685"/>
                </a:lnTo>
                <a:lnTo>
                  <a:pt x="150114" y="281685"/>
                </a:lnTo>
                <a:lnTo>
                  <a:pt x="150114" y="352044"/>
                </a:lnTo>
                <a:lnTo>
                  <a:pt x="300228" y="176021"/>
                </a:lnTo>
                <a:lnTo>
                  <a:pt x="150114" y="0"/>
                </a:lnTo>
                <a:close/>
              </a:path>
            </a:pathLst>
          </a:custGeom>
          <a:solidFill>
            <a:srgbClr val="D3AAAA"/>
          </a:solidFill>
        </p:spPr>
        <p:txBody>
          <a:bodyPr wrap="square" lIns="0" tIns="0" rIns="0" bIns="0" rtlCol="0"/>
          <a:lstStyle/>
          <a:p>
            <a:endParaRPr/>
          </a:p>
        </p:txBody>
      </p:sp>
      <p:grpSp>
        <p:nvGrpSpPr>
          <p:cNvPr id="13" name="object 13"/>
          <p:cNvGrpSpPr/>
          <p:nvPr/>
        </p:nvGrpSpPr>
        <p:grpSpPr>
          <a:xfrm>
            <a:off x="4427220" y="2417064"/>
            <a:ext cx="1437640" cy="2651760"/>
            <a:chOff x="4427220" y="2417064"/>
            <a:chExt cx="1437640" cy="2651760"/>
          </a:xfrm>
        </p:grpSpPr>
        <p:sp>
          <p:nvSpPr>
            <p:cNvPr id="14" name="object 14"/>
            <p:cNvSpPr/>
            <p:nvPr/>
          </p:nvSpPr>
          <p:spPr>
            <a:xfrm>
              <a:off x="4437126" y="2426970"/>
              <a:ext cx="1417320" cy="2632075"/>
            </a:xfrm>
            <a:custGeom>
              <a:avLst/>
              <a:gdLst/>
              <a:ahLst/>
              <a:cxnLst/>
              <a:rect l="l" t="t" r="r" b="b"/>
              <a:pathLst>
                <a:path w="1417320" h="2632075">
                  <a:moveTo>
                    <a:pt x="1275588" y="0"/>
                  </a:moveTo>
                  <a:lnTo>
                    <a:pt x="141732" y="0"/>
                  </a:lnTo>
                  <a:lnTo>
                    <a:pt x="96950" y="7229"/>
                  </a:lnTo>
                  <a:lnTo>
                    <a:pt x="58046" y="27358"/>
                  </a:lnTo>
                  <a:lnTo>
                    <a:pt x="27358" y="58046"/>
                  </a:lnTo>
                  <a:lnTo>
                    <a:pt x="7229" y="96950"/>
                  </a:lnTo>
                  <a:lnTo>
                    <a:pt x="0" y="141731"/>
                  </a:lnTo>
                  <a:lnTo>
                    <a:pt x="0" y="2490216"/>
                  </a:lnTo>
                  <a:lnTo>
                    <a:pt x="7229" y="2534997"/>
                  </a:lnTo>
                  <a:lnTo>
                    <a:pt x="27358" y="2573901"/>
                  </a:lnTo>
                  <a:lnTo>
                    <a:pt x="58046" y="2604589"/>
                  </a:lnTo>
                  <a:lnTo>
                    <a:pt x="96950" y="2624718"/>
                  </a:lnTo>
                  <a:lnTo>
                    <a:pt x="141732" y="2631947"/>
                  </a:lnTo>
                  <a:lnTo>
                    <a:pt x="1275588" y="2631947"/>
                  </a:lnTo>
                  <a:lnTo>
                    <a:pt x="1320369" y="2624718"/>
                  </a:lnTo>
                  <a:lnTo>
                    <a:pt x="1359273" y="2604589"/>
                  </a:lnTo>
                  <a:lnTo>
                    <a:pt x="1389961" y="2573901"/>
                  </a:lnTo>
                  <a:lnTo>
                    <a:pt x="1410090" y="2534997"/>
                  </a:lnTo>
                  <a:lnTo>
                    <a:pt x="1417320" y="2490216"/>
                  </a:lnTo>
                  <a:lnTo>
                    <a:pt x="1417320" y="141731"/>
                  </a:lnTo>
                  <a:lnTo>
                    <a:pt x="1410090" y="96950"/>
                  </a:lnTo>
                  <a:lnTo>
                    <a:pt x="1389961" y="58046"/>
                  </a:lnTo>
                  <a:lnTo>
                    <a:pt x="1359273" y="27358"/>
                  </a:lnTo>
                  <a:lnTo>
                    <a:pt x="1320369" y="7229"/>
                  </a:lnTo>
                  <a:lnTo>
                    <a:pt x="1275588" y="0"/>
                  </a:lnTo>
                  <a:close/>
                </a:path>
              </a:pathLst>
            </a:custGeom>
            <a:solidFill>
              <a:srgbClr val="AF1512"/>
            </a:solidFill>
          </p:spPr>
          <p:txBody>
            <a:bodyPr wrap="square" lIns="0" tIns="0" rIns="0" bIns="0" rtlCol="0"/>
            <a:lstStyle/>
            <a:p>
              <a:endParaRPr/>
            </a:p>
          </p:txBody>
        </p:sp>
        <p:sp>
          <p:nvSpPr>
            <p:cNvPr id="15" name="object 15"/>
            <p:cNvSpPr/>
            <p:nvPr/>
          </p:nvSpPr>
          <p:spPr>
            <a:xfrm>
              <a:off x="4437126" y="2426970"/>
              <a:ext cx="1417320" cy="2632075"/>
            </a:xfrm>
            <a:custGeom>
              <a:avLst/>
              <a:gdLst/>
              <a:ahLst/>
              <a:cxnLst/>
              <a:rect l="l" t="t" r="r" b="b"/>
              <a:pathLst>
                <a:path w="1417320" h="2632075">
                  <a:moveTo>
                    <a:pt x="0" y="141731"/>
                  </a:moveTo>
                  <a:lnTo>
                    <a:pt x="7229" y="96950"/>
                  </a:lnTo>
                  <a:lnTo>
                    <a:pt x="27358" y="58046"/>
                  </a:lnTo>
                  <a:lnTo>
                    <a:pt x="58046" y="27358"/>
                  </a:lnTo>
                  <a:lnTo>
                    <a:pt x="96950" y="7229"/>
                  </a:lnTo>
                  <a:lnTo>
                    <a:pt x="141732" y="0"/>
                  </a:lnTo>
                  <a:lnTo>
                    <a:pt x="1275588" y="0"/>
                  </a:lnTo>
                  <a:lnTo>
                    <a:pt x="1320369" y="7229"/>
                  </a:lnTo>
                  <a:lnTo>
                    <a:pt x="1359273" y="27358"/>
                  </a:lnTo>
                  <a:lnTo>
                    <a:pt x="1389961" y="58046"/>
                  </a:lnTo>
                  <a:lnTo>
                    <a:pt x="1410090" y="96950"/>
                  </a:lnTo>
                  <a:lnTo>
                    <a:pt x="1417320" y="141731"/>
                  </a:lnTo>
                  <a:lnTo>
                    <a:pt x="1417320" y="2490216"/>
                  </a:lnTo>
                  <a:lnTo>
                    <a:pt x="1410090" y="2534997"/>
                  </a:lnTo>
                  <a:lnTo>
                    <a:pt x="1389961" y="2573901"/>
                  </a:lnTo>
                  <a:lnTo>
                    <a:pt x="1359273" y="2604589"/>
                  </a:lnTo>
                  <a:lnTo>
                    <a:pt x="1320369" y="2624718"/>
                  </a:lnTo>
                  <a:lnTo>
                    <a:pt x="1275588" y="2631947"/>
                  </a:lnTo>
                  <a:lnTo>
                    <a:pt x="141732" y="2631947"/>
                  </a:lnTo>
                  <a:lnTo>
                    <a:pt x="96950" y="2624718"/>
                  </a:lnTo>
                  <a:lnTo>
                    <a:pt x="58046" y="2604589"/>
                  </a:lnTo>
                  <a:lnTo>
                    <a:pt x="27358" y="2573901"/>
                  </a:lnTo>
                  <a:lnTo>
                    <a:pt x="7229" y="2534997"/>
                  </a:lnTo>
                  <a:lnTo>
                    <a:pt x="0" y="2490216"/>
                  </a:lnTo>
                  <a:lnTo>
                    <a:pt x="0" y="141731"/>
                  </a:lnTo>
                  <a:close/>
                </a:path>
              </a:pathLst>
            </a:custGeom>
            <a:ln w="19812">
              <a:solidFill>
                <a:srgbClr val="FFFFFF"/>
              </a:solidFill>
            </a:ln>
          </p:spPr>
          <p:txBody>
            <a:bodyPr wrap="square" lIns="0" tIns="0" rIns="0" bIns="0" rtlCol="0"/>
            <a:lstStyle/>
            <a:p>
              <a:endParaRPr/>
            </a:p>
          </p:txBody>
        </p:sp>
      </p:grpSp>
      <p:sp>
        <p:nvSpPr>
          <p:cNvPr id="16" name="object 16"/>
          <p:cNvSpPr txBox="1"/>
          <p:nvPr/>
        </p:nvSpPr>
        <p:spPr>
          <a:xfrm>
            <a:off x="4419601" y="2438400"/>
            <a:ext cx="1447800" cy="2408480"/>
          </a:xfrm>
          <a:prstGeom prst="rect">
            <a:avLst/>
          </a:prstGeom>
        </p:spPr>
        <p:txBody>
          <a:bodyPr vert="horz" wrap="square" lIns="0" tIns="29845" rIns="0" bIns="0" rtlCol="0">
            <a:spAutoFit/>
          </a:bodyPr>
          <a:lstStyle/>
          <a:p>
            <a:pPr marL="12700" marR="5080" indent="1270" algn="ctr">
              <a:lnSpc>
                <a:spcPct val="92000"/>
              </a:lnSpc>
              <a:spcBef>
                <a:spcPts val="235"/>
              </a:spcBef>
            </a:pPr>
            <a:r>
              <a:rPr sz="1400" spc="-10" dirty="0">
                <a:solidFill>
                  <a:srgbClr val="FFFFFF"/>
                </a:solidFill>
                <a:latin typeface="Verdana"/>
                <a:cs typeface="Verdana"/>
              </a:rPr>
              <a:t>Readmission opportunities </a:t>
            </a:r>
            <a:r>
              <a:rPr sz="1400" spc="85" dirty="0">
                <a:solidFill>
                  <a:srgbClr val="FFFFFF"/>
                </a:solidFill>
                <a:latin typeface="Verdana"/>
                <a:cs typeface="Verdana"/>
              </a:rPr>
              <a:t>can</a:t>
            </a:r>
            <a:r>
              <a:rPr sz="1400" spc="-114" dirty="0">
                <a:solidFill>
                  <a:srgbClr val="FFFFFF"/>
                </a:solidFill>
                <a:latin typeface="Verdana"/>
                <a:cs typeface="Verdana"/>
              </a:rPr>
              <a:t> </a:t>
            </a:r>
            <a:r>
              <a:rPr sz="1400" spc="50" dirty="0">
                <a:solidFill>
                  <a:srgbClr val="FFFFFF"/>
                </a:solidFill>
                <a:latin typeface="Verdana"/>
                <a:cs typeface="Verdana"/>
              </a:rPr>
              <a:t>be </a:t>
            </a:r>
            <a:r>
              <a:rPr sz="1400">
                <a:solidFill>
                  <a:srgbClr val="FFFFFF"/>
                </a:solidFill>
                <a:latin typeface="Verdana"/>
                <a:cs typeface="Verdana"/>
              </a:rPr>
              <a:t>availed</a:t>
            </a:r>
            <a:r>
              <a:rPr sz="1400" spc="-25">
                <a:solidFill>
                  <a:srgbClr val="FFFFFF"/>
                </a:solidFill>
                <a:latin typeface="Verdana"/>
                <a:cs typeface="Verdana"/>
              </a:rPr>
              <a:t> </a:t>
            </a:r>
            <a:r>
              <a:rPr sz="1400" spc="-10" smtClean="0">
                <a:solidFill>
                  <a:srgbClr val="FFFFFF"/>
                </a:solidFill>
                <a:latin typeface="Verdana"/>
                <a:cs typeface="Verdana"/>
              </a:rPr>
              <a:t>twice</a:t>
            </a:r>
            <a:r>
              <a:rPr lang="en-US" sz="1400" spc="-10" dirty="0" smtClean="0">
                <a:solidFill>
                  <a:srgbClr val="FFFFFF"/>
                </a:solidFill>
                <a:latin typeface="Verdana"/>
                <a:cs typeface="Verdana"/>
              </a:rPr>
              <a:t> in an Academic year</a:t>
            </a:r>
            <a:r>
              <a:rPr sz="1400" spc="-10" smtClean="0">
                <a:solidFill>
                  <a:srgbClr val="FFFFFF"/>
                </a:solidFill>
                <a:latin typeface="Verdana"/>
                <a:cs typeface="Verdana"/>
              </a:rPr>
              <a:t>.</a:t>
            </a:r>
            <a:r>
              <a:rPr lang="en-US" sz="1400" spc="-10" dirty="0" smtClean="0">
                <a:solidFill>
                  <a:srgbClr val="FFFFFF"/>
                </a:solidFill>
                <a:latin typeface="Verdana"/>
                <a:cs typeface="Verdana"/>
              </a:rPr>
              <a:t> </a:t>
            </a:r>
            <a:r>
              <a:rPr lang="en-US" sz="1400" spc="-10" dirty="0" smtClean="0">
                <a:solidFill>
                  <a:srgbClr val="FFFFFF"/>
                </a:solidFill>
                <a:latin typeface="Verdana"/>
                <a:cs typeface="Verdana"/>
              </a:rPr>
              <a:t>Students are bound to ensure </a:t>
            </a:r>
            <a:r>
              <a:rPr lang="en-US" sz="1400" spc="-10" dirty="0" smtClean="0">
                <a:solidFill>
                  <a:srgbClr val="FFFFFF"/>
                </a:solidFill>
                <a:latin typeface="Verdana"/>
                <a:cs typeface="Verdana"/>
              </a:rPr>
              <a:t>Readmission within 14 working days after struck off</a:t>
            </a:r>
            <a:endParaRPr sz="1400">
              <a:latin typeface="Verdana"/>
              <a:cs typeface="Verdana"/>
            </a:endParaRPr>
          </a:p>
        </p:txBody>
      </p:sp>
      <p:sp>
        <p:nvSpPr>
          <p:cNvPr id="17" name="object 17"/>
          <p:cNvSpPr/>
          <p:nvPr/>
        </p:nvSpPr>
        <p:spPr>
          <a:xfrm>
            <a:off x="5995415" y="3566159"/>
            <a:ext cx="300355" cy="352425"/>
          </a:xfrm>
          <a:custGeom>
            <a:avLst/>
            <a:gdLst/>
            <a:ahLst/>
            <a:cxnLst/>
            <a:rect l="l" t="t" r="r" b="b"/>
            <a:pathLst>
              <a:path w="300354" h="352425">
                <a:moveTo>
                  <a:pt x="150113" y="0"/>
                </a:moveTo>
                <a:lnTo>
                  <a:pt x="150113" y="70357"/>
                </a:lnTo>
                <a:lnTo>
                  <a:pt x="0" y="70357"/>
                </a:lnTo>
                <a:lnTo>
                  <a:pt x="0" y="281685"/>
                </a:lnTo>
                <a:lnTo>
                  <a:pt x="150113" y="281685"/>
                </a:lnTo>
                <a:lnTo>
                  <a:pt x="150113" y="352044"/>
                </a:lnTo>
                <a:lnTo>
                  <a:pt x="300228" y="176021"/>
                </a:lnTo>
                <a:lnTo>
                  <a:pt x="150113" y="0"/>
                </a:lnTo>
                <a:close/>
              </a:path>
            </a:pathLst>
          </a:custGeom>
          <a:solidFill>
            <a:srgbClr val="D3AAAA"/>
          </a:solidFill>
        </p:spPr>
        <p:txBody>
          <a:bodyPr wrap="square" lIns="0" tIns="0" rIns="0" bIns="0" rtlCol="0"/>
          <a:lstStyle/>
          <a:p>
            <a:endParaRPr/>
          </a:p>
        </p:txBody>
      </p:sp>
      <p:grpSp>
        <p:nvGrpSpPr>
          <p:cNvPr id="18" name="object 18"/>
          <p:cNvGrpSpPr/>
          <p:nvPr/>
        </p:nvGrpSpPr>
        <p:grpSpPr>
          <a:xfrm>
            <a:off x="6411467" y="2417064"/>
            <a:ext cx="1437640" cy="2651760"/>
            <a:chOff x="6411467" y="2417064"/>
            <a:chExt cx="1437640" cy="2651760"/>
          </a:xfrm>
        </p:grpSpPr>
        <p:sp>
          <p:nvSpPr>
            <p:cNvPr id="19" name="object 19"/>
            <p:cNvSpPr/>
            <p:nvPr/>
          </p:nvSpPr>
          <p:spPr>
            <a:xfrm>
              <a:off x="6421373" y="2426970"/>
              <a:ext cx="1417320" cy="2632075"/>
            </a:xfrm>
            <a:custGeom>
              <a:avLst/>
              <a:gdLst/>
              <a:ahLst/>
              <a:cxnLst/>
              <a:rect l="l" t="t" r="r" b="b"/>
              <a:pathLst>
                <a:path w="1417320" h="2632075">
                  <a:moveTo>
                    <a:pt x="1275587" y="0"/>
                  </a:moveTo>
                  <a:lnTo>
                    <a:pt x="141731" y="0"/>
                  </a:lnTo>
                  <a:lnTo>
                    <a:pt x="96950" y="7229"/>
                  </a:lnTo>
                  <a:lnTo>
                    <a:pt x="58046" y="27358"/>
                  </a:lnTo>
                  <a:lnTo>
                    <a:pt x="27358" y="58046"/>
                  </a:lnTo>
                  <a:lnTo>
                    <a:pt x="7229" y="96950"/>
                  </a:lnTo>
                  <a:lnTo>
                    <a:pt x="0" y="141731"/>
                  </a:lnTo>
                  <a:lnTo>
                    <a:pt x="0" y="2490216"/>
                  </a:lnTo>
                  <a:lnTo>
                    <a:pt x="7229" y="2534997"/>
                  </a:lnTo>
                  <a:lnTo>
                    <a:pt x="27358" y="2573901"/>
                  </a:lnTo>
                  <a:lnTo>
                    <a:pt x="58046" y="2604589"/>
                  </a:lnTo>
                  <a:lnTo>
                    <a:pt x="96950" y="2624718"/>
                  </a:lnTo>
                  <a:lnTo>
                    <a:pt x="141731" y="2631947"/>
                  </a:lnTo>
                  <a:lnTo>
                    <a:pt x="1275587" y="2631947"/>
                  </a:lnTo>
                  <a:lnTo>
                    <a:pt x="1320369" y="2624718"/>
                  </a:lnTo>
                  <a:lnTo>
                    <a:pt x="1359273" y="2604589"/>
                  </a:lnTo>
                  <a:lnTo>
                    <a:pt x="1389961" y="2573901"/>
                  </a:lnTo>
                  <a:lnTo>
                    <a:pt x="1410090" y="2534997"/>
                  </a:lnTo>
                  <a:lnTo>
                    <a:pt x="1417320" y="2490216"/>
                  </a:lnTo>
                  <a:lnTo>
                    <a:pt x="1417320" y="141731"/>
                  </a:lnTo>
                  <a:lnTo>
                    <a:pt x="1410090" y="96950"/>
                  </a:lnTo>
                  <a:lnTo>
                    <a:pt x="1389961" y="58046"/>
                  </a:lnTo>
                  <a:lnTo>
                    <a:pt x="1359273" y="27358"/>
                  </a:lnTo>
                  <a:lnTo>
                    <a:pt x="1320369" y="7229"/>
                  </a:lnTo>
                  <a:lnTo>
                    <a:pt x="1275587" y="0"/>
                  </a:lnTo>
                  <a:close/>
                </a:path>
              </a:pathLst>
            </a:custGeom>
            <a:solidFill>
              <a:srgbClr val="AF1512"/>
            </a:solidFill>
          </p:spPr>
          <p:txBody>
            <a:bodyPr wrap="square" lIns="0" tIns="0" rIns="0" bIns="0" rtlCol="0"/>
            <a:lstStyle/>
            <a:p>
              <a:endParaRPr/>
            </a:p>
          </p:txBody>
        </p:sp>
        <p:sp>
          <p:nvSpPr>
            <p:cNvPr id="20" name="object 20"/>
            <p:cNvSpPr/>
            <p:nvPr/>
          </p:nvSpPr>
          <p:spPr>
            <a:xfrm>
              <a:off x="6421373" y="2426970"/>
              <a:ext cx="1417320" cy="2632075"/>
            </a:xfrm>
            <a:custGeom>
              <a:avLst/>
              <a:gdLst/>
              <a:ahLst/>
              <a:cxnLst/>
              <a:rect l="l" t="t" r="r" b="b"/>
              <a:pathLst>
                <a:path w="1417320" h="2632075">
                  <a:moveTo>
                    <a:pt x="0" y="141731"/>
                  </a:moveTo>
                  <a:lnTo>
                    <a:pt x="7229" y="96950"/>
                  </a:lnTo>
                  <a:lnTo>
                    <a:pt x="27358" y="58046"/>
                  </a:lnTo>
                  <a:lnTo>
                    <a:pt x="58046" y="27358"/>
                  </a:lnTo>
                  <a:lnTo>
                    <a:pt x="96950" y="7229"/>
                  </a:lnTo>
                  <a:lnTo>
                    <a:pt x="141731" y="0"/>
                  </a:lnTo>
                  <a:lnTo>
                    <a:pt x="1275587" y="0"/>
                  </a:lnTo>
                  <a:lnTo>
                    <a:pt x="1320369" y="7229"/>
                  </a:lnTo>
                  <a:lnTo>
                    <a:pt x="1359273" y="27358"/>
                  </a:lnTo>
                  <a:lnTo>
                    <a:pt x="1389961" y="58046"/>
                  </a:lnTo>
                  <a:lnTo>
                    <a:pt x="1410090" y="96950"/>
                  </a:lnTo>
                  <a:lnTo>
                    <a:pt x="1417320" y="141731"/>
                  </a:lnTo>
                  <a:lnTo>
                    <a:pt x="1417320" y="2490216"/>
                  </a:lnTo>
                  <a:lnTo>
                    <a:pt x="1410090" y="2534997"/>
                  </a:lnTo>
                  <a:lnTo>
                    <a:pt x="1389961" y="2573901"/>
                  </a:lnTo>
                  <a:lnTo>
                    <a:pt x="1359273" y="2604589"/>
                  </a:lnTo>
                  <a:lnTo>
                    <a:pt x="1320369" y="2624718"/>
                  </a:lnTo>
                  <a:lnTo>
                    <a:pt x="1275587" y="2631947"/>
                  </a:lnTo>
                  <a:lnTo>
                    <a:pt x="141731" y="2631947"/>
                  </a:lnTo>
                  <a:lnTo>
                    <a:pt x="96950" y="2624718"/>
                  </a:lnTo>
                  <a:lnTo>
                    <a:pt x="58046" y="2604589"/>
                  </a:lnTo>
                  <a:lnTo>
                    <a:pt x="27358" y="2573901"/>
                  </a:lnTo>
                  <a:lnTo>
                    <a:pt x="7229" y="2534997"/>
                  </a:lnTo>
                  <a:lnTo>
                    <a:pt x="0" y="2490216"/>
                  </a:lnTo>
                  <a:lnTo>
                    <a:pt x="0" y="141731"/>
                  </a:lnTo>
                  <a:close/>
                </a:path>
              </a:pathLst>
            </a:custGeom>
            <a:ln w="19812">
              <a:solidFill>
                <a:srgbClr val="FFFFFF"/>
              </a:solidFill>
            </a:ln>
          </p:spPr>
          <p:txBody>
            <a:bodyPr wrap="square" lIns="0" tIns="0" rIns="0" bIns="0" rtlCol="0"/>
            <a:lstStyle/>
            <a:p>
              <a:endParaRPr/>
            </a:p>
          </p:txBody>
        </p:sp>
      </p:grpSp>
      <p:sp>
        <p:nvSpPr>
          <p:cNvPr id="21" name="object 21"/>
          <p:cNvSpPr txBox="1"/>
          <p:nvPr/>
        </p:nvSpPr>
        <p:spPr>
          <a:xfrm>
            <a:off x="6477889" y="3120644"/>
            <a:ext cx="1301750" cy="1221105"/>
          </a:xfrm>
          <a:prstGeom prst="rect">
            <a:avLst/>
          </a:prstGeom>
        </p:spPr>
        <p:txBody>
          <a:bodyPr vert="horz" wrap="square" lIns="0" tIns="33655" rIns="0" bIns="0" rtlCol="0">
            <a:spAutoFit/>
          </a:bodyPr>
          <a:lstStyle/>
          <a:p>
            <a:pPr marL="38100" marR="30480" indent="1270" algn="ctr">
              <a:lnSpc>
                <a:spcPts val="1550"/>
              </a:lnSpc>
              <a:spcBef>
                <a:spcPts val="265"/>
              </a:spcBef>
            </a:pPr>
            <a:r>
              <a:rPr sz="1400" spc="-10" dirty="0">
                <a:solidFill>
                  <a:srgbClr val="FFFFFF"/>
                </a:solidFill>
                <a:latin typeface="Verdana"/>
                <a:cs typeface="Verdana"/>
              </a:rPr>
              <a:t>Readmission </a:t>
            </a:r>
            <a:r>
              <a:rPr sz="1400" dirty="0">
                <a:solidFill>
                  <a:srgbClr val="FFFFFF"/>
                </a:solidFill>
                <a:latin typeface="Verdana"/>
                <a:cs typeface="Verdana"/>
              </a:rPr>
              <a:t>fee</a:t>
            </a:r>
            <a:r>
              <a:rPr sz="1400" spc="-90" dirty="0">
                <a:solidFill>
                  <a:srgbClr val="FFFFFF"/>
                </a:solidFill>
                <a:latin typeface="Verdana"/>
                <a:cs typeface="Verdana"/>
              </a:rPr>
              <a:t> </a:t>
            </a:r>
            <a:r>
              <a:rPr sz="1400" spc="-65" dirty="0">
                <a:solidFill>
                  <a:srgbClr val="FFFFFF"/>
                </a:solidFill>
                <a:latin typeface="Verdana"/>
                <a:cs typeface="Verdana"/>
              </a:rPr>
              <a:t>for</a:t>
            </a:r>
            <a:r>
              <a:rPr sz="1400" spc="-110" dirty="0">
                <a:solidFill>
                  <a:srgbClr val="FFFFFF"/>
                </a:solidFill>
                <a:latin typeface="Verdana"/>
                <a:cs typeface="Verdana"/>
              </a:rPr>
              <a:t> </a:t>
            </a:r>
            <a:r>
              <a:rPr sz="1400" spc="-65" dirty="0">
                <a:solidFill>
                  <a:srgbClr val="FFFFFF"/>
                </a:solidFill>
                <a:latin typeface="Verdana"/>
                <a:cs typeface="Verdana"/>
              </a:rPr>
              <a:t>1</a:t>
            </a:r>
            <a:r>
              <a:rPr sz="1350" spc="-97" baseline="24691" dirty="0">
                <a:solidFill>
                  <a:srgbClr val="FFFFFF"/>
                </a:solidFill>
                <a:latin typeface="Verdana"/>
                <a:cs typeface="Verdana"/>
              </a:rPr>
              <a:t>st</a:t>
            </a:r>
            <a:r>
              <a:rPr sz="1350" spc="112" baseline="24691" dirty="0">
                <a:solidFill>
                  <a:srgbClr val="FFFFFF"/>
                </a:solidFill>
                <a:latin typeface="Verdana"/>
                <a:cs typeface="Verdana"/>
              </a:rPr>
              <a:t> </a:t>
            </a:r>
            <a:r>
              <a:rPr sz="1400" spc="-35" dirty="0">
                <a:solidFill>
                  <a:srgbClr val="FFFFFF"/>
                </a:solidFill>
                <a:latin typeface="Verdana"/>
                <a:cs typeface="Verdana"/>
              </a:rPr>
              <a:t>time </a:t>
            </a:r>
            <a:r>
              <a:rPr sz="1400" spc="-145" dirty="0">
                <a:solidFill>
                  <a:srgbClr val="FFFFFF"/>
                </a:solidFill>
                <a:latin typeface="Verdana"/>
                <a:cs typeface="Verdana"/>
              </a:rPr>
              <a:t>is</a:t>
            </a:r>
            <a:r>
              <a:rPr sz="1400" spc="-114" dirty="0">
                <a:solidFill>
                  <a:srgbClr val="FFFFFF"/>
                </a:solidFill>
                <a:latin typeface="Verdana"/>
                <a:cs typeface="Verdana"/>
              </a:rPr>
              <a:t> </a:t>
            </a:r>
            <a:r>
              <a:rPr sz="1400" spc="-105" dirty="0">
                <a:solidFill>
                  <a:srgbClr val="FFFFFF"/>
                </a:solidFill>
                <a:latin typeface="Verdana"/>
                <a:cs typeface="Verdana"/>
              </a:rPr>
              <a:t>PKR</a:t>
            </a:r>
            <a:r>
              <a:rPr sz="1400" spc="-95" dirty="0">
                <a:solidFill>
                  <a:srgbClr val="FFFFFF"/>
                </a:solidFill>
                <a:latin typeface="Verdana"/>
                <a:cs typeface="Verdana"/>
              </a:rPr>
              <a:t> </a:t>
            </a:r>
            <a:r>
              <a:rPr sz="1400" spc="-20" dirty="0">
                <a:solidFill>
                  <a:srgbClr val="FFFFFF"/>
                </a:solidFill>
                <a:latin typeface="Verdana"/>
                <a:cs typeface="Verdana"/>
              </a:rPr>
              <a:t>1500.</a:t>
            </a:r>
            <a:endParaRPr sz="1400">
              <a:latin typeface="Verdana"/>
              <a:cs typeface="Verdana"/>
            </a:endParaRPr>
          </a:p>
          <a:p>
            <a:pPr marL="1905" algn="ctr">
              <a:lnSpc>
                <a:spcPts val="1435"/>
              </a:lnSpc>
            </a:pPr>
            <a:r>
              <a:rPr sz="1400" spc="-20" dirty="0">
                <a:solidFill>
                  <a:srgbClr val="FFFFFF"/>
                </a:solidFill>
                <a:latin typeface="Verdana"/>
                <a:cs typeface="Verdana"/>
              </a:rPr>
              <a:t>Which</a:t>
            </a:r>
            <a:r>
              <a:rPr sz="1400" spc="-80" dirty="0">
                <a:solidFill>
                  <a:srgbClr val="FFFFFF"/>
                </a:solidFill>
                <a:latin typeface="Verdana"/>
                <a:cs typeface="Verdana"/>
              </a:rPr>
              <a:t> </a:t>
            </a:r>
            <a:r>
              <a:rPr sz="1400" spc="-20" dirty="0">
                <a:solidFill>
                  <a:srgbClr val="FFFFFF"/>
                </a:solidFill>
                <a:latin typeface="Verdana"/>
                <a:cs typeface="Verdana"/>
              </a:rPr>
              <a:t>gets</a:t>
            </a:r>
            <a:endParaRPr sz="1400">
              <a:latin typeface="Verdana"/>
              <a:cs typeface="Verdana"/>
            </a:endParaRPr>
          </a:p>
          <a:p>
            <a:pPr marL="53340" marR="43815" algn="ctr">
              <a:lnSpc>
                <a:spcPts val="1550"/>
              </a:lnSpc>
              <a:spcBef>
                <a:spcPts val="95"/>
              </a:spcBef>
            </a:pPr>
            <a:r>
              <a:rPr sz="1400" dirty="0">
                <a:solidFill>
                  <a:srgbClr val="FFFFFF"/>
                </a:solidFill>
                <a:latin typeface="Verdana"/>
                <a:cs typeface="Verdana"/>
              </a:rPr>
              <a:t>double</a:t>
            </a:r>
            <a:r>
              <a:rPr sz="1400" spc="-70" dirty="0">
                <a:solidFill>
                  <a:srgbClr val="FFFFFF"/>
                </a:solidFill>
                <a:latin typeface="Verdana"/>
                <a:cs typeface="Verdana"/>
              </a:rPr>
              <a:t> </a:t>
            </a:r>
            <a:r>
              <a:rPr sz="1400" dirty="0">
                <a:solidFill>
                  <a:srgbClr val="FFFFFF"/>
                </a:solidFill>
                <a:latin typeface="Verdana"/>
                <a:cs typeface="Verdana"/>
              </a:rPr>
              <a:t>on</a:t>
            </a:r>
            <a:r>
              <a:rPr sz="1400" spc="-20" dirty="0">
                <a:solidFill>
                  <a:srgbClr val="FFFFFF"/>
                </a:solidFill>
                <a:latin typeface="Verdana"/>
                <a:cs typeface="Verdana"/>
              </a:rPr>
              <a:t> </a:t>
            </a:r>
            <a:r>
              <a:rPr sz="1400" spc="-25" dirty="0">
                <a:solidFill>
                  <a:srgbClr val="FFFFFF"/>
                </a:solidFill>
                <a:latin typeface="Verdana"/>
                <a:cs typeface="Verdana"/>
              </a:rPr>
              <a:t>2</a:t>
            </a:r>
            <a:r>
              <a:rPr sz="1350" spc="-37" baseline="24691" dirty="0">
                <a:solidFill>
                  <a:srgbClr val="FFFFFF"/>
                </a:solidFill>
                <a:latin typeface="Verdana"/>
                <a:cs typeface="Verdana"/>
              </a:rPr>
              <a:t>nd </a:t>
            </a:r>
            <a:r>
              <a:rPr sz="1400" spc="-10" dirty="0">
                <a:solidFill>
                  <a:srgbClr val="FFFFFF"/>
                </a:solidFill>
                <a:latin typeface="Verdana"/>
                <a:cs typeface="Verdana"/>
              </a:rPr>
              <a:t>time.</a:t>
            </a:r>
            <a:endParaRPr sz="1400">
              <a:latin typeface="Verdana"/>
              <a:cs typeface="Verdana"/>
            </a:endParaRPr>
          </a:p>
        </p:txBody>
      </p:sp>
      <p:sp>
        <p:nvSpPr>
          <p:cNvPr id="22" name="object 22"/>
          <p:cNvSpPr/>
          <p:nvPr/>
        </p:nvSpPr>
        <p:spPr>
          <a:xfrm>
            <a:off x="7979664" y="3566159"/>
            <a:ext cx="300355" cy="352425"/>
          </a:xfrm>
          <a:custGeom>
            <a:avLst/>
            <a:gdLst/>
            <a:ahLst/>
            <a:cxnLst/>
            <a:rect l="l" t="t" r="r" b="b"/>
            <a:pathLst>
              <a:path w="300354" h="352425">
                <a:moveTo>
                  <a:pt x="150113" y="0"/>
                </a:moveTo>
                <a:lnTo>
                  <a:pt x="150113" y="70357"/>
                </a:lnTo>
                <a:lnTo>
                  <a:pt x="0" y="70357"/>
                </a:lnTo>
                <a:lnTo>
                  <a:pt x="0" y="281685"/>
                </a:lnTo>
                <a:lnTo>
                  <a:pt x="150113" y="281685"/>
                </a:lnTo>
                <a:lnTo>
                  <a:pt x="150113" y="352044"/>
                </a:lnTo>
                <a:lnTo>
                  <a:pt x="300227" y="176021"/>
                </a:lnTo>
                <a:lnTo>
                  <a:pt x="150113" y="0"/>
                </a:lnTo>
                <a:close/>
              </a:path>
            </a:pathLst>
          </a:custGeom>
          <a:solidFill>
            <a:srgbClr val="D3AAAA"/>
          </a:solidFill>
        </p:spPr>
        <p:txBody>
          <a:bodyPr wrap="square" lIns="0" tIns="0" rIns="0" bIns="0" rtlCol="0"/>
          <a:lstStyle/>
          <a:p>
            <a:endParaRPr/>
          </a:p>
        </p:txBody>
      </p:sp>
      <p:grpSp>
        <p:nvGrpSpPr>
          <p:cNvPr id="23" name="object 23"/>
          <p:cNvGrpSpPr/>
          <p:nvPr/>
        </p:nvGrpSpPr>
        <p:grpSpPr>
          <a:xfrm>
            <a:off x="8395716" y="2415539"/>
            <a:ext cx="1435735" cy="2656840"/>
            <a:chOff x="8395716" y="2415539"/>
            <a:chExt cx="1435735" cy="2656840"/>
          </a:xfrm>
        </p:grpSpPr>
        <p:sp>
          <p:nvSpPr>
            <p:cNvPr id="24" name="object 24"/>
            <p:cNvSpPr/>
            <p:nvPr/>
          </p:nvSpPr>
          <p:spPr>
            <a:xfrm>
              <a:off x="8405622" y="2425445"/>
              <a:ext cx="1416050" cy="2636520"/>
            </a:xfrm>
            <a:custGeom>
              <a:avLst/>
              <a:gdLst/>
              <a:ahLst/>
              <a:cxnLst/>
              <a:rect l="l" t="t" r="r" b="b"/>
              <a:pathLst>
                <a:path w="1416050" h="2636520">
                  <a:moveTo>
                    <a:pt x="1274191" y="0"/>
                  </a:moveTo>
                  <a:lnTo>
                    <a:pt x="141604" y="0"/>
                  </a:lnTo>
                  <a:lnTo>
                    <a:pt x="96836" y="7216"/>
                  </a:lnTo>
                  <a:lnTo>
                    <a:pt x="57963" y="27314"/>
                  </a:lnTo>
                  <a:lnTo>
                    <a:pt x="27314" y="57963"/>
                  </a:lnTo>
                  <a:lnTo>
                    <a:pt x="7216" y="96836"/>
                  </a:lnTo>
                  <a:lnTo>
                    <a:pt x="0" y="141604"/>
                  </a:lnTo>
                  <a:lnTo>
                    <a:pt x="0" y="2494915"/>
                  </a:lnTo>
                  <a:lnTo>
                    <a:pt x="7216" y="2539683"/>
                  </a:lnTo>
                  <a:lnTo>
                    <a:pt x="27314" y="2578556"/>
                  </a:lnTo>
                  <a:lnTo>
                    <a:pt x="57963" y="2609205"/>
                  </a:lnTo>
                  <a:lnTo>
                    <a:pt x="96836" y="2629303"/>
                  </a:lnTo>
                  <a:lnTo>
                    <a:pt x="141604" y="2636520"/>
                  </a:lnTo>
                  <a:lnTo>
                    <a:pt x="1274191" y="2636520"/>
                  </a:lnTo>
                  <a:lnTo>
                    <a:pt x="1318959" y="2629303"/>
                  </a:lnTo>
                  <a:lnTo>
                    <a:pt x="1357832" y="2609205"/>
                  </a:lnTo>
                  <a:lnTo>
                    <a:pt x="1388481" y="2578556"/>
                  </a:lnTo>
                  <a:lnTo>
                    <a:pt x="1408579" y="2539683"/>
                  </a:lnTo>
                  <a:lnTo>
                    <a:pt x="1415796" y="2494915"/>
                  </a:lnTo>
                  <a:lnTo>
                    <a:pt x="1415796" y="141604"/>
                  </a:lnTo>
                  <a:lnTo>
                    <a:pt x="1408579" y="96836"/>
                  </a:lnTo>
                  <a:lnTo>
                    <a:pt x="1388481" y="57963"/>
                  </a:lnTo>
                  <a:lnTo>
                    <a:pt x="1357832" y="27314"/>
                  </a:lnTo>
                  <a:lnTo>
                    <a:pt x="1318959" y="7216"/>
                  </a:lnTo>
                  <a:lnTo>
                    <a:pt x="1274191" y="0"/>
                  </a:lnTo>
                  <a:close/>
                </a:path>
              </a:pathLst>
            </a:custGeom>
            <a:solidFill>
              <a:srgbClr val="AF1512"/>
            </a:solidFill>
          </p:spPr>
          <p:txBody>
            <a:bodyPr wrap="square" lIns="0" tIns="0" rIns="0" bIns="0" rtlCol="0"/>
            <a:lstStyle/>
            <a:p>
              <a:endParaRPr/>
            </a:p>
          </p:txBody>
        </p:sp>
        <p:sp>
          <p:nvSpPr>
            <p:cNvPr id="25" name="object 25"/>
            <p:cNvSpPr/>
            <p:nvPr/>
          </p:nvSpPr>
          <p:spPr>
            <a:xfrm>
              <a:off x="8405622" y="2425445"/>
              <a:ext cx="1416050" cy="2636520"/>
            </a:xfrm>
            <a:custGeom>
              <a:avLst/>
              <a:gdLst/>
              <a:ahLst/>
              <a:cxnLst/>
              <a:rect l="l" t="t" r="r" b="b"/>
              <a:pathLst>
                <a:path w="1416050" h="2636520">
                  <a:moveTo>
                    <a:pt x="0" y="141604"/>
                  </a:moveTo>
                  <a:lnTo>
                    <a:pt x="7216" y="96836"/>
                  </a:lnTo>
                  <a:lnTo>
                    <a:pt x="27314" y="57963"/>
                  </a:lnTo>
                  <a:lnTo>
                    <a:pt x="57963" y="27314"/>
                  </a:lnTo>
                  <a:lnTo>
                    <a:pt x="96836" y="7216"/>
                  </a:lnTo>
                  <a:lnTo>
                    <a:pt x="141604" y="0"/>
                  </a:lnTo>
                  <a:lnTo>
                    <a:pt x="1274191" y="0"/>
                  </a:lnTo>
                  <a:lnTo>
                    <a:pt x="1318959" y="7216"/>
                  </a:lnTo>
                  <a:lnTo>
                    <a:pt x="1357832" y="27314"/>
                  </a:lnTo>
                  <a:lnTo>
                    <a:pt x="1388481" y="57963"/>
                  </a:lnTo>
                  <a:lnTo>
                    <a:pt x="1408579" y="96836"/>
                  </a:lnTo>
                  <a:lnTo>
                    <a:pt x="1415796" y="141604"/>
                  </a:lnTo>
                  <a:lnTo>
                    <a:pt x="1415796" y="2494915"/>
                  </a:lnTo>
                  <a:lnTo>
                    <a:pt x="1408579" y="2539683"/>
                  </a:lnTo>
                  <a:lnTo>
                    <a:pt x="1388481" y="2578556"/>
                  </a:lnTo>
                  <a:lnTo>
                    <a:pt x="1357832" y="2609205"/>
                  </a:lnTo>
                  <a:lnTo>
                    <a:pt x="1318959" y="2629303"/>
                  </a:lnTo>
                  <a:lnTo>
                    <a:pt x="1274191" y="2636520"/>
                  </a:lnTo>
                  <a:lnTo>
                    <a:pt x="141604" y="2636520"/>
                  </a:lnTo>
                  <a:lnTo>
                    <a:pt x="96836" y="2629303"/>
                  </a:lnTo>
                  <a:lnTo>
                    <a:pt x="57963" y="2609205"/>
                  </a:lnTo>
                  <a:lnTo>
                    <a:pt x="27314" y="2578556"/>
                  </a:lnTo>
                  <a:lnTo>
                    <a:pt x="7216" y="2539683"/>
                  </a:lnTo>
                  <a:lnTo>
                    <a:pt x="0" y="2494915"/>
                  </a:lnTo>
                  <a:lnTo>
                    <a:pt x="0" y="141604"/>
                  </a:lnTo>
                  <a:close/>
                </a:path>
              </a:pathLst>
            </a:custGeom>
            <a:ln w="19812">
              <a:solidFill>
                <a:srgbClr val="FFFFFF"/>
              </a:solidFill>
            </a:ln>
          </p:spPr>
          <p:txBody>
            <a:bodyPr wrap="square" lIns="0" tIns="0" rIns="0" bIns="0" rtlCol="0"/>
            <a:lstStyle/>
            <a:p>
              <a:endParaRPr/>
            </a:p>
          </p:txBody>
        </p:sp>
      </p:grpSp>
      <p:sp>
        <p:nvSpPr>
          <p:cNvPr id="26" name="object 26"/>
          <p:cNvSpPr txBox="1"/>
          <p:nvPr/>
        </p:nvSpPr>
        <p:spPr>
          <a:xfrm>
            <a:off x="8494903" y="2629916"/>
            <a:ext cx="1235710" cy="2203450"/>
          </a:xfrm>
          <a:prstGeom prst="rect">
            <a:avLst/>
          </a:prstGeom>
        </p:spPr>
        <p:txBody>
          <a:bodyPr vert="horz" wrap="square" lIns="0" tIns="29845" rIns="0" bIns="0" rtlCol="0">
            <a:spAutoFit/>
          </a:bodyPr>
          <a:lstStyle/>
          <a:p>
            <a:pPr marL="12700" marR="5080" indent="3175" algn="ctr">
              <a:lnSpc>
                <a:spcPct val="92000"/>
              </a:lnSpc>
              <a:spcBef>
                <a:spcPts val="235"/>
              </a:spcBef>
            </a:pPr>
            <a:r>
              <a:rPr sz="1400" spc="65" dirty="0">
                <a:solidFill>
                  <a:srgbClr val="FFFFFF"/>
                </a:solidFill>
                <a:latin typeface="Verdana"/>
                <a:cs typeface="Verdana"/>
              </a:rPr>
              <a:t>A</a:t>
            </a:r>
            <a:r>
              <a:rPr sz="1400" spc="-85" dirty="0">
                <a:solidFill>
                  <a:srgbClr val="FFFFFF"/>
                </a:solidFill>
                <a:latin typeface="Verdana"/>
                <a:cs typeface="Verdana"/>
              </a:rPr>
              <a:t> </a:t>
            </a:r>
            <a:r>
              <a:rPr sz="1400" spc="-45" dirty="0">
                <a:solidFill>
                  <a:srgbClr val="FFFFFF"/>
                </a:solidFill>
                <a:latin typeface="Verdana"/>
                <a:cs typeface="Verdana"/>
              </a:rPr>
              <a:t>student</a:t>
            </a:r>
            <a:r>
              <a:rPr sz="1400" spc="-85" dirty="0">
                <a:solidFill>
                  <a:srgbClr val="FFFFFF"/>
                </a:solidFill>
                <a:latin typeface="Verdana"/>
                <a:cs typeface="Verdana"/>
              </a:rPr>
              <a:t> </a:t>
            </a:r>
            <a:r>
              <a:rPr sz="1400" spc="-25" dirty="0">
                <a:solidFill>
                  <a:srgbClr val="FFFFFF"/>
                </a:solidFill>
                <a:latin typeface="Verdana"/>
                <a:cs typeface="Verdana"/>
              </a:rPr>
              <a:t>is </a:t>
            </a:r>
            <a:r>
              <a:rPr sz="1400" spc="-30" dirty="0">
                <a:solidFill>
                  <a:srgbClr val="FFFFFF"/>
                </a:solidFill>
                <a:latin typeface="Verdana"/>
                <a:cs typeface="Verdana"/>
              </a:rPr>
              <a:t>required</a:t>
            </a:r>
            <a:r>
              <a:rPr sz="1400" spc="-90" dirty="0">
                <a:solidFill>
                  <a:srgbClr val="FFFFFF"/>
                </a:solidFill>
                <a:latin typeface="Verdana"/>
                <a:cs typeface="Verdana"/>
              </a:rPr>
              <a:t> </a:t>
            </a:r>
            <a:r>
              <a:rPr sz="1400" spc="-25" dirty="0">
                <a:solidFill>
                  <a:srgbClr val="FFFFFF"/>
                </a:solidFill>
                <a:latin typeface="Verdana"/>
                <a:cs typeface="Verdana"/>
              </a:rPr>
              <a:t>get </a:t>
            </a:r>
            <a:r>
              <a:rPr sz="1400" spc="-35" dirty="0">
                <a:solidFill>
                  <a:srgbClr val="FFFFFF"/>
                </a:solidFill>
                <a:latin typeface="Verdana"/>
                <a:cs typeface="Verdana"/>
              </a:rPr>
              <a:t>overall</a:t>
            </a:r>
            <a:r>
              <a:rPr sz="1400" spc="-60" dirty="0">
                <a:solidFill>
                  <a:srgbClr val="FFFFFF"/>
                </a:solidFill>
                <a:latin typeface="Verdana"/>
                <a:cs typeface="Verdana"/>
              </a:rPr>
              <a:t> </a:t>
            </a:r>
            <a:r>
              <a:rPr sz="1400" spc="-25" dirty="0">
                <a:solidFill>
                  <a:srgbClr val="FFFFFF"/>
                </a:solidFill>
                <a:latin typeface="Verdana"/>
                <a:cs typeface="Verdana"/>
              </a:rPr>
              <a:t>80% </a:t>
            </a:r>
            <a:r>
              <a:rPr sz="1400" spc="-10" dirty="0">
                <a:solidFill>
                  <a:srgbClr val="FFFFFF"/>
                </a:solidFill>
                <a:latin typeface="Verdana"/>
                <a:cs typeface="Verdana"/>
              </a:rPr>
              <a:t>attendance</a:t>
            </a:r>
            <a:r>
              <a:rPr sz="1400" spc="500" dirty="0">
                <a:solidFill>
                  <a:srgbClr val="FFFFFF"/>
                </a:solidFill>
                <a:latin typeface="Verdana"/>
                <a:cs typeface="Verdana"/>
              </a:rPr>
              <a:t> </a:t>
            </a:r>
            <a:r>
              <a:rPr sz="1400" spc="-70" dirty="0">
                <a:solidFill>
                  <a:srgbClr val="FFFFFF"/>
                </a:solidFill>
                <a:latin typeface="Verdana"/>
                <a:cs typeface="Verdana"/>
              </a:rPr>
              <a:t>in</a:t>
            </a:r>
            <a:r>
              <a:rPr sz="1400" spc="-120" dirty="0">
                <a:solidFill>
                  <a:srgbClr val="FFFFFF"/>
                </a:solidFill>
                <a:latin typeface="Verdana"/>
                <a:cs typeface="Verdana"/>
              </a:rPr>
              <a:t> </a:t>
            </a:r>
            <a:r>
              <a:rPr sz="1400" spc="-30" dirty="0">
                <a:solidFill>
                  <a:srgbClr val="FFFFFF"/>
                </a:solidFill>
                <a:latin typeface="Verdana"/>
                <a:cs typeface="Verdana"/>
              </a:rPr>
              <a:t>all</a:t>
            </a:r>
            <a:r>
              <a:rPr sz="1400" spc="-95" dirty="0">
                <a:solidFill>
                  <a:srgbClr val="FFFFFF"/>
                </a:solidFill>
                <a:latin typeface="Verdana"/>
                <a:cs typeface="Verdana"/>
              </a:rPr>
              <a:t> </a:t>
            </a:r>
            <a:r>
              <a:rPr sz="1400" spc="-35" dirty="0">
                <a:solidFill>
                  <a:srgbClr val="FFFFFF"/>
                </a:solidFill>
                <a:latin typeface="Verdana"/>
                <a:cs typeface="Verdana"/>
              </a:rPr>
              <a:t>subjects. </a:t>
            </a:r>
            <a:r>
              <a:rPr sz="1400" spc="-105" dirty="0">
                <a:solidFill>
                  <a:srgbClr val="FFFFFF"/>
                </a:solidFill>
                <a:latin typeface="Verdana"/>
                <a:cs typeface="Verdana"/>
              </a:rPr>
              <a:t>PKR</a:t>
            </a:r>
            <a:r>
              <a:rPr sz="1400" spc="-95" dirty="0">
                <a:solidFill>
                  <a:srgbClr val="FFFFFF"/>
                </a:solidFill>
                <a:latin typeface="Verdana"/>
                <a:cs typeface="Verdana"/>
              </a:rPr>
              <a:t> </a:t>
            </a:r>
            <a:r>
              <a:rPr sz="1400" spc="-125" dirty="0">
                <a:solidFill>
                  <a:srgbClr val="FFFFFF"/>
                </a:solidFill>
                <a:latin typeface="Verdana"/>
                <a:cs typeface="Verdana"/>
              </a:rPr>
              <a:t>50</a:t>
            </a:r>
            <a:r>
              <a:rPr sz="1400" spc="-95" dirty="0">
                <a:solidFill>
                  <a:srgbClr val="FFFFFF"/>
                </a:solidFill>
                <a:latin typeface="Verdana"/>
                <a:cs typeface="Verdana"/>
              </a:rPr>
              <a:t> </a:t>
            </a:r>
            <a:r>
              <a:rPr sz="1400" spc="-20" dirty="0">
                <a:solidFill>
                  <a:srgbClr val="FFFFFF"/>
                </a:solidFill>
                <a:latin typeface="Verdana"/>
                <a:cs typeface="Verdana"/>
              </a:rPr>
              <a:t>fine </a:t>
            </a:r>
            <a:r>
              <a:rPr sz="1400" spc="-80" dirty="0">
                <a:solidFill>
                  <a:srgbClr val="FFFFFF"/>
                </a:solidFill>
                <a:latin typeface="Verdana"/>
                <a:cs typeface="Verdana"/>
              </a:rPr>
              <a:t>will</a:t>
            </a:r>
            <a:r>
              <a:rPr sz="1400" spc="-120" dirty="0">
                <a:solidFill>
                  <a:srgbClr val="FFFFFF"/>
                </a:solidFill>
                <a:latin typeface="Verdana"/>
                <a:cs typeface="Verdana"/>
              </a:rPr>
              <a:t> </a:t>
            </a:r>
            <a:r>
              <a:rPr sz="1400" spc="50" dirty="0">
                <a:solidFill>
                  <a:srgbClr val="FFFFFF"/>
                </a:solidFill>
                <a:latin typeface="Verdana"/>
                <a:cs typeface="Verdana"/>
              </a:rPr>
              <a:t>be </a:t>
            </a:r>
            <a:r>
              <a:rPr sz="1400" dirty="0">
                <a:solidFill>
                  <a:srgbClr val="FFFFFF"/>
                </a:solidFill>
                <a:latin typeface="Verdana"/>
                <a:cs typeface="Verdana"/>
              </a:rPr>
              <a:t>charged</a:t>
            </a:r>
            <a:r>
              <a:rPr sz="1400" spc="175" dirty="0">
                <a:solidFill>
                  <a:srgbClr val="FFFFFF"/>
                </a:solidFill>
                <a:latin typeface="Verdana"/>
                <a:cs typeface="Verdana"/>
              </a:rPr>
              <a:t> </a:t>
            </a:r>
            <a:r>
              <a:rPr sz="1400" spc="-25" dirty="0">
                <a:solidFill>
                  <a:srgbClr val="FFFFFF"/>
                </a:solidFill>
                <a:latin typeface="Verdana"/>
                <a:cs typeface="Verdana"/>
              </a:rPr>
              <a:t>per </a:t>
            </a:r>
            <a:r>
              <a:rPr sz="1400" spc="-40" dirty="0">
                <a:solidFill>
                  <a:srgbClr val="FFFFFF"/>
                </a:solidFill>
                <a:latin typeface="Verdana"/>
                <a:cs typeface="Verdana"/>
              </a:rPr>
              <a:t>class</a:t>
            </a:r>
            <a:r>
              <a:rPr sz="1400" spc="-114" dirty="0">
                <a:solidFill>
                  <a:srgbClr val="FFFFFF"/>
                </a:solidFill>
                <a:latin typeface="Verdana"/>
                <a:cs typeface="Verdana"/>
              </a:rPr>
              <a:t> </a:t>
            </a:r>
            <a:r>
              <a:rPr sz="1400" spc="-25" dirty="0">
                <a:solidFill>
                  <a:srgbClr val="FFFFFF"/>
                </a:solidFill>
                <a:latin typeface="Verdana"/>
                <a:cs typeface="Verdana"/>
              </a:rPr>
              <a:t>for </a:t>
            </a:r>
            <a:r>
              <a:rPr sz="1400" dirty="0">
                <a:solidFill>
                  <a:srgbClr val="FFFFFF"/>
                </a:solidFill>
                <a:latin typeface="Verdana"/>
                <a:cs typeface="Verdana"/>
              </a:rPr>
              <a:t>absence</a:t>
            </a:r>
            <a:r>
              <a:rPr sz="1400" spc="160" dirty="0">
                <a:solidFill>
                  <a:srgbClr val="FFFFFF"/>
                </a:solidFill>
                <a:latin typeface="Verdana"/>
                <a:cs typeface="Verdana"/>
              </a:rPr>
              <a:t> </a:t>
            </a:r>
            <a:r>
              <a:rPr sz="1400" spc="-55" dirty="0">
                <a:solidFill>
                  <a:srgbClr val="FFFFFF"/>
                </a:solidFill>
                <a:latin typeface="Verdana"/>
                <a:cs typeface="Verdana"/>
              </a:rPr>
              <a:t>from </a:t>
            </a:r>
            <a:r>
              <a:rPr sz="1400" spc="-10" dirty="0">
                <a:solidFill>
                  <a:srgbClr val="FFFFFF"/>
                </a:solidFill>
                <a:latin typeface="Verdana"/>
                <a:cs typeface="Verdana"/>
              </a:rPr>
              <a:t>class</a:t>
            </a:r>
            <a:endParaRPr sz="1400">
              <a:latin typeface="Verdana"/>
              <a:cs typeface="Verdana"/>
            </a:endParaRPr>
          </a:p>
        </p:txBody>
      </p:sp>
      <p:sp>
        <p:nvSpPr>
          <p:cNvPr id="27" name="object 27"/>
          <p:cNvSpPr/>
          <p:nvPr/>
        </p:nvSpPr>
        <p:spPr>
          <a:xfrm>
            <a:off x="9962388" y="3566159"/>
            <a:ext cx="300355" cy="352425"/>
          </a:xfrm>
          <a:custGeom>
            <a:avLst/>
            <a:gdLst/>
            <a:ahLst/>
            <a:cxnLst/>
            <a:rect l="l" t="t" r="r" b="b"/>
            <a:pathLst>
              <a:path w="300354" h="352425">
                <a:moveTo>
                  <a:pt x="150113" y="0"/>
                </a:moveTo>
                <a:lnTo>
                  <a:pt x="150113" y="70357"/>
                </a:lnTo>
                <a:lnTo>
                  <a:pt x="0" y="70357"/>
                </a:lnTo>
                <a:lnTo>
                  <a:pt x="0" y="281685"/>
                </a:lnTo>
                <a:lnTo>
                  <a:pt x="150113" y="281685"/>
                </a:lnTo>
                <a:lnTo>
                  <a:pt x="150113" y="352044"/>
                </a:lnTo>
                <a:lnTo>
                  <a:pt x="300227" y="176021"/>
                </a:lnTo>
                <a:lnTo>
                  <a:pt x="150113" y="0"/>
                </a:lnTo>
                <a:close/>
              </a:path>
            </a:pathLst>
          </a:custGeom>
          <a:solidFill>
            <a:srgbClr val="D3AAAA"/>
          </a:solidFill>
        </p:spPr>
        <p:txBody>
          <a:bodyPr wrap="square" lIns="0" tIns="0" rIns="0" bIns="0" rtlCol="0"/>
          <a:lstStyle/>
          <a:p>
            <a:endParaRPr/>
          </a:p>
        </p:txBody>
      </p:sp>
      <p:grpSp>
        <p:nvGrpSpPr>
          <p:cNvPr id="28" name="object 28"/>
          <p:cNvGrpSpPr/>
          <p:nvPr/>
        </p:nvGrpSpPr>
        <p:grpSpPr>
          <a:xfrm>
            <a:off x="10378440" y="2415539"/>
            <a:ext cx="1437640" cy="2656840"/>
            <a:chOff x="10378440" y="2415539"/>
            <a:chExt cx="1437640" cy="2656840"/>
          </a:xfrm>
        </p:grpSpPr>
        <p:sp>
          <p:nvSpPr>
            <p:cNvPr id="29" name="object 29"/>
            <p:cNvSpPr/>
            <p:nvPr/>
          </p:nvSpPr>
          <p:spPr>
            <a:xfrm>
              <a:off x="10388346" y="2425445"/>
              <a:ext cx="1417320" cy="2636520"/>
            </a:xfrm>
            <a:custGeom>
              <a:avLst/>
              <a:gdLst/>
              <a:ahLst/>
              <a:cxnLst/>
              <a:rect l="l" t="t" r="r" b="b"/>
              <a:pathLst>
                <a:path w="1417320" h="2636520">
                  <a:moveTo>
                    <a:pt x="1275587" y="0"/>
                  </a:moveTo>
                  <a:lnTo>
                    <a:pt x="141731" y="0"/>
                  </a:lnTo>
                  <a:lnTo>
                    <a:pt x="96950" y="7229"/>
                  </a:lnTo>
                  <a:lnTo>
                    <a:pt x="58046" y="27358"/>
                  </a:lnTo>
                  <a:lnTo>
                    <a:pt x="27358" y="58046"/>
                  </a:lnTo>
                  <a:lnTo>
                    <a:pt x="7229" y="96950"/>
                  </a:lnTo>
                  <a:lnTo>
                    <a:pt x="0" y="141731"/>
                  </a:lnTo>
                  <a:lnTo>
                    <a:pt x="0" y="2494787"/>
                  </a:lnTo>
                  <a:lnTo>
                    <a:pt x="7229" y="2539569"/>
                  </a:lnTo>
                  <a:lnTo>
                    <a:pt x="27358" y="2578473"/>
                  </a:lnTo>
                  <a:lnTo>
                    <a:pt x="58046" y="2609161"/>
                  </a:lnTo>
                  <a:lnTo>
                    <a:pt x="96950" y="2629290"/>
                  </a:lnTo>
                  <a:lnTo>
                    <a:pt x="141731" y="2636520"/>
                  </a:lnTo>
                  <a:lnTo>
                    <a:pt x="1275587" y="2636520"/>
                  </a:lnTo>
                  <a:lnTo>
                    <a:pt x="1320369" y="2629290"/>
                  </a:lnTo>
                  <a:lnTo>
                    <a:pt x="1359273" y="2609161"/>
                  </a:lnTo>
                  <a:lnTo>
                    <a:pt x="1389961" y="2578473"/>
                  </a:lnTo>
                  <a:lnTo>
                    <a:pt x="1410090" y="2539569"/>
                  </a:lnTo>
                  <a:lnTo>
                    <a:pt x="1417320" y="2494787"/>
                  </a:lnTo>
                  <a:lnTo>
                    <a:pt x="1417320" y="141731"/>
                  </a:lnTo>
                  <a:lnTo>
                    <a:pt x="1410090" y="96950"/>
                  </a:lnTo>
                  <a:lnTo>
                    <a:pt x="1389961" y="58046"/>
                  </a:lnTo>
                  <a:lnTo>
                    <a:pt x="1359273" y="27358"/>
                  </a:lnTo>
                  <a:lnTo>
                    <a:pt x="1320369" y="7229"/>
                  </a:lnTo>
                  <a:lnTo>
                    <a:pt x="1275587" y="0"/>
                  </a:lnTo>
                  <a:close/>
                </a:path>
              </a:pathLst>
            </a:custGeom>
            <a:solidFill>
              <a:srgbClr val="AF1512"/>
            </a:solidFill>
          </p:spPr>
          <p:txBody>
            <a:bodyPr wrap="square" lIns="0" tIns="0" rIns="0" bIns="0" rtlCol="0"/>
            <a:lstStyle/>
            <a:p>
              <a:endParaRPr/>
            </a:p>
          </p:txBody>
        </p:sp>
        <p:sp>
          <p:nvSpPr>
            <p:cNvPr id="30" name="object 30"/>
            <p:cNvSpPr/>
            <p:nvPr/>
          </p:nvSpPr>
          <p:spPr>
            <a:xfrm>
              <a:off x="10388346" y="2425445"/>
              <a:ext cx="1417320" cy="2636520"/>
            </a:xfrm>
            <a:custGeom>
              <a:avLst/>
              <a:gdLst/>
              <a:ahLst/>
              <a:cxnLst/>
              <a:rect l="l" t="t" r="r" b="b"/>
              <a:pathLst>
                <a:path w="1417320" h="2636520">
                  <a:moveTo>
                    <a:pt x="0" y="141731"/>
                  </a:moveTo>
                  <a:lnTo>
                    <a:pt x="7229" y="96950"/>
                  </a:lnTo>
                  <a:lnTo>
                    <a:pt x="27358" y="58046"/>
                  </a:lnTo>
                  <a:lnTo>
                    <a:pt x="58046" y="27358"/>
                  </a:lnTo>
                  <a:lnTo>
                    <a:pt x="96950" y="7229"/>
                  </a:lnTo>
                  <a:lnTo>
                    <a:pt x="141731" y="0"/>
                  </a:lnTo>
                  <a:lnTo>
                    <a:pt x="1275587" y="0"/>
                  </a:lnTo>
                  <a:lnTo>
                    <a:pt x="1320369" y="7229"/>
                  </a:lnTo>
                  <a:lnTo>
                    <a:pt x="1359273" y="27358"/>
                  </a:lnTo>
                  <a:lnTo>
                    <a:pt x="1389961" y="58046"/>
                  </a:lnTo>
                  <a:lnTo>
                    <a:pt x="1410090" y="96950"/>
                  </a:lnTo>
                  <a:lnTo>
                    <a:pt x="1417320" y="141731"/>
                  </a:lnTo>
                  <a:lnTo>
                    <a:pt x="1417320" y="2494787"/>
                  </a:lnTo>
                  <a:lnTo>
                    <a:pt x="1410090" y="2539569"/>
                  </a:lnTo>
                  <a:lnTo>
                    <a:pt x="1389961" y="2578473"/>
                  </a:lnTo>
                  <a:lnTo>
                    <a:pt x="1359273" y="2609161"/>
                  </a:lnTo>
                  <a:lnTo>
                    <a:pt x="1320369" y="2629290"/>
                  </a:lnTo>
                  <a:lnTo>
                    <a:pt x="1275587" y="2636520"/>
                  </a:lnTo>
                  <a:lnTo>
                    <a:pt x="141731" y="2636520"/>
                  </a:lnTo>
                  <a:lnTo>
                    <a:pt x="96950" y="2629290"/>
                  </a:lnTo>
                  <a:lnTo>
                    <a:pt x="58046" y="2609161"/>
                  </a:lnTo>
                  <a:lnTo>
                    <a:pt x="27358" y="2578473"/>
                  </a:lnTo>
                  <a:lnTo>
                    <a:pt x="7229" y="2539569"/>
                  </a:lnTo>
                  <a:lnTo>
                    <a:pt x="0" y="2494787"/>
                  </a:lnTo>
                  <a:lnTo>
                    <a:pt x="0" y="141731"/>
                  </a:lnTo>
                  <a:close/>
                </a:path>
              </a:pathLst>
            </a:custGeom>
            <a:ln w="19812">
              <a:solidFill>
                <a:srgbClr val="FFFFFF"/>
              </a:solidFill>
            </a:ln>
          </p:spPr>
          <p:txBody>
            <a:bodyPr wrap="square" lIns="0" tIns="0" rIns="0" bIns="0" rtlCol="0"/>
            <a:lstStyle/>
            <a:p>
              <a:endParaRPr/>
            </a:p>
          </p:txBody>
        </p:sp>
      </p:grpSp>
      <p:sp>
        <p:nvSpPr>
          <p:cNvPr id="31" name="object 31"/>
          <p:cNvSpPr txBox="1"/>
          <p:nvPr/>
        </p:nvSpPr>
        <p:spPr>
          <a:xfrm>
            <a:off x="10471531" y="2826257"/>
            <a:ext cx="1250950" cy="1615699"/>
          </a:xfrm>
          <a:prstGeom prst="rect">
            <a:avLst/>
          </a:prstGeom>
        </p:spPr>
        <p:txBody>
          <a:bodyPr vert="horz" wrap="square" lIns="0" tIns="29845" rIns="0" bIns="0" rtlCol="0">
            <a:spAutoFit/>
          </a:bodyPr>
          <a:lstStyle/>
          <a:p>
            <a:pPr marL="12700" marR="5080" indent="1270" algn="ctr">
              <a:lnSpc>
                <a:spcPct val="92000"/>
              </a:lnSpc>
              <a:spcBef>
                <a:spcPts val="235"/>
              </a:spcBef>
            </a:pPr>
            <a:r>
              <a:rPr sz="1400" spc="-85">
                <a:solidFill>
                  <a:srgbClr val="FFFFFF"/>
                </a:solidFill>
                <a:latin typeface="Verdana"/>
                <a:cs typeface="Verdana"/>
              </a:rPr>
              <a:t>The</a:t>
            </a:r>
            <a:r>
              <a:rPr sz="1400" spc="-95">
                <a:solidFill>
                  <a:srgbClr val="FFFFFF"/>
                </a:solidFill>
                <a:latin typeface="Verdana"/>
                <a:cs typeface="Verdana"/>
              </a:rPr>
              <a:t> </a:t>
            </a:r>
            <a:r>
              <a:rPr lang="en-US" sz="1400" spc="-10" dirty="0" smtClean="0">
                <a:solidFill>
                  <a:srgbClr val="FFFFFF"/>
                </a:solidFill>
                <a:latin typeface="Verdana"/>
                <a:cs typeface="Verdana"/>
              </a:rPr>
              <a:t>I/charge Academic </a:t>
            </a:r>
            <a:r>
              <a:rPr sz="1400" spc="-85" smtClean="0">
                <a:solidFill>
                  <a:srgbClr val="FFFFFF"/>
                </a:solidFill>
                <a:latin typeface="Verdana"/>
                <a:cs typeface="Verdana"/>
              </a:rPr>
              <a:t> </a:t>
            </a:r>
            <a:r>
              <a:rPr sz="1400" spc="60" dirty="0">
                <a:solidFill>
                  <a:srgbClr val="FFFFFF"/>
                </a:solidFill>
                <a:latin typeface="Verdana"/>
                <a:cs typeface="Verdana"/>
              </a:rPr>
              <a:t>can </a:t>
            </a:r>
            <a:r>
              <a:rPr sz="1400" spc="-30" dirty="0">
                <a:solidFill>
                  <a:srgbClr val="FFFFFF"/>
                </a:solidFill>
                <a:latin typeface="Verdana"/>
                <a:cs typeface="Verdana"/>
              </a:rPr>
              <a:t>grant</a:t>
            </a:r>
            <a:r>
              <a:rPr sz="1400" spc="-85" dirty="0">
                <a:solidFill>
                  <a:srgbClr val="FFFFFF"/>
                </a:solidFill>
                <a:latin typeface="Verdana"/>
                <a:cs typeface="Verdana"/>
              </a:rPr>
              <a:t> </a:t>
            </a:r>
            <a:r>
              <a:rPr sz="1400" spc="-305" dirty="0">
                <a:solidFill>
                  <a:srgbClr val="FFFFFF"/>
                </a:solidFill>
                <a:latin typeface="Verdana"/>
                <a:cs typeface="Verdana"/>
              </a:rPr>
              <a:t>5%</a:t>
            </a:r>
            <a:r>
              <a:rPr sz="1400" dirty="0">
                <a:solidFill>
                  <a:srgbClr val="FFFFFF"/>
                </a:solidFill>
                <a:latin typeface="Verdana"/>
                <a:cs typeface="Verdana"/>
              </a:rPr>
              <a:t> concession</a:t>
            </a:r>
            <a:r>
              <a:rPr sz="1400" spc="-140" dirty="0">
                <a:solidFill>
                  <a:srgbClr val="FFFFFF"/>
                </a:solidFill>
                <a:latin typeface="Verdana"/>
                <a:cs typeface="Verdana"/>
              </a:rPr>
              <a:t> </a:t>
            </a:r>
            <a:r>
              <a:rPr sz="1400" spc="-25" dirty="0">
                <a:solidFill>
                  <a:srgbClr val="FFFFFF"/>
                </a:solidFill>
                <a:latin typeface="Verdana"/>
                <a:cs typeface="Verdana"/>
              </a:rPr>
              <a:t>in </a:t>
            </a:r>
            <a:r>
              <a:rPr sz="1400" spc="-10" dirty="0">
                <a:solidFill>
                  <a:srgbClr val="FFFFFF"/>
                </a:solidFill>
                <a:latin typeface="Verdana"/>
                <a:cs typeface="Verdana"/>
              </a:rPr>
              <a:t>attendance</a:t>
            </a:r>
            <a:r>
              <a:rPr sz="1400" spc="500" dirty="0">
                <a:solidFill>
                  <a:srgbClr val="FFFFFF"/>
                </a:solidFill>
                <a:latin typeface="Verdana"/>
                <a:cs typeface="Verdana"/>
              </a:rPr>
              <a:t>  </a:t>
            </a:r>
            <a:r>
              <a:rPr sz="1400" spc="-70" dirty="0">
                <a:solidFill>
                  <a:srgbClr val="FFFFFF"/>
                </a:solidFill>
                <a:latin typeface="Verdana"/>
                <a:cs typeface="Verdana"/>
              </a:rPr>
              <a:t>in</a:t>
            </a:r>
            <a:r>
              <a:rPr sz="1400" spc="-114" dirty="0">
                <a:solidFill>
                  <a:srgbClr val="FFFFFF"/>
                </a:solidFill>
                <a:latin typeface="Verdana"/>
                <a:cs typeface="Verdana"/>
              </a:rPr>
              <a:t> </a:t>
            </a:r>
            <a:r>
              <a:rPr sz="1400" spc="-10" dirty="0">
                <a:solidFill>
                  <a:srgbClr val="FFFFFF"/>
                </a:solidFill>
                <a:latin typeface="Verdana"/>
                <a:cs typeface="Verdana"/>
              </a:rPr>
              <a:t>exceptional </a:t>
            </a:r>
            <a:r>
              <a:rPr sz="1400" dirty="0">
                <a:solidFill>
                  <a:srgbClr val="FFFFFF"/>
                </a:solidFill>
                <a:latin typeface="Verdana"/>
                <a:cs typeface="Verdana"/>
              </a:rPr>
              <a:t>and</a:t>
            </a:r>
            <a:r>
              <a:rPr sz="1400" spc="30" dirty="0">
                <a:solidFill>
                  <a:srgbClr val="FFFFFF"/>
                </a:solidFill>
                <a:latin typeface="Verdana"/>
                <a:cs typeface="Verdana"/>
              </a:rPr>
              <a:t> </a:t>
            </a:r>
            <a:r>
              <a:rPr sz="1400" spc="-10" dirty="0">
                <a:solidFill>
                  <a:srgbClr val="FFFFFF"/>
                </a:solidFill>
                <a:latin typeface="Verdana"/>
                <a:cs typeface="Verdana"/>
              </a:rPr>
              <a:t>desiring case.</a:t>
            </a:r>
            <a:endParaRPr sz="1400">
              <a:latin typeface="Verdana"/>
              <a:cs typeface="Verdana"/>
            </a:endParaRPr>
          </a:p>
        </p:txBody>
      </p:sp>
      <p:sp>
        <p:nvSpPr>
          <p:cNvPr id="32" name="object 32"/>
          <p:cNvSpPr txBox="1"/>
          <p:nvPr/>
        </p:nvSpPr>
        <p:spPr>
          <a:xfrm>
            <a:off x="391464" y="5255133"/>
            <a:ext cx="114236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Times New Roman"/>
                <a:cs typeface="Times New Roman"/>
              </a:rPr>
              <a:t>UNIFORM</a:t>
            </a:r>
            <a:endParaRPr sz="1800">
              <a:latin typeface="Times New Roman"/>
              <a:cs typeface="Times New Roman"/>
            </a:endParaRPr>
          </a:p>
        </p:txBody>
      </p:sp>
      <p:sp>
        <p:nvSpPr>
          <p:cNvPr id="33" name="object 33"/>
          <p:cNvSpPr/>
          <p:nvPr/>
        </p:nvSpPr>
        <p:spPr>
          <a:xfrm>
            <a:off x="404050" y="5520944"/>
            <a:ext cx="1175385" cy="15240"/>
          </a:xfrm>
          <a:custGeom>
            <a:avLst/>
            <a:gdLst/>
            <a:ahLst/>
            <a:cxnLst/>
            <a:rect l="l" t="t" r="r" b="b"/>
            <a:pathLst>
              <a:path w="1175385" h="15239">
                <a:moveTo>
                  <a:pt x="1175067" y="0"/>
                </a:moveTo>
                <a:lnTo>
                  <a:pt x="0" y="0"/>
                </a:lnTo>
                <a:lnTo>
                  <a:pt x="0" y="15239"/>
                </a:lnTo>
                <a:lnTo>
                  <a:pt x="1175067" y="15239"/>
                </a:lnTo>
                <a:lnTo>
                  <a:pt x="1175067" y="0"/>
                </a:lnTo>
                <a:close/>
              </a:path>
            </a:pathLst>
          </a:custGeom>
          <a:solidFill>
            <a:srgbClr val="000000"/>
          </a:solidFill>
        </p:spPr>
        <p:txBody>
          <a:bodyPr wrap="square" lIns="0" tIns="0" rIns="0" bIns="0" rtlCol="0"/>
          <a:lstStyle/>
          <a:p>
            <a:endParaRPr/>
          </a:p>
        </p:txBody>
      </p:sp>
      <p:sp>
        <p:nvSpPr>
          <p:cNvPr id="34" name="object 34"/>
          <p:cNvSpPr txBox="1"/>
          <p:nvPr/>
        </p:nvSpPr>
        <p:spPr>
          <a:xfrm>
            <a:off x="391464" y="5581172"/>
            <a:ext cx="1143000" cy="849630"/>
          </a:xfrm>
          <a:prstGeom prst="rect">
            <a:avLst/>
          </a:prstGeom>
        </p:spPr>
        <p:txBody>
          <a:bodyPr vert="horz" wrap="square" lIns="0" tIns="150495" rIns="0" bIns="0" rtlCol="0">
            <a:spAutoFit/>
          </a:bodyPr>
          <a:lstStyle/>
          <a:p>
            <a:pPr marL="12700">
              <a:lnSpc>
                <a:spcPct val="100000"/>
              </a:lnSpc>
              <a:spcBef>
                <a:spcPts val="1185"/>
              </a:spcBef>
            </a:pPr>
            <a:r>
              <a:rPr sz="1800" b="1" spc="-10" dirty="0">
                <a:latin typeface="Times New Roman"/>
                <a:cs typeface="Times New Roman"/>
              </a:rPr>
              <a:t>SUMMER:</a:t>
            </a:r>
            <a:endParaRPr sz="1800">
              <a:latin typeface="Times New Roman"/>
              <a:cs typeface="Times New Roman"/>
            </a:endParaRPr>
          </a:p>
          <a:p>
            <a:pPr marL="12700">
              <a:lnSpc>
                <a:spcPct val="100000"/>
              </a:lnSpc>
              <a:spcBef>
                <a:spcPts val="1080"/>
              </a:spcBef>
            </a:pPr>
            <a:r>
              <a:rPr sz="1800" b="1" spc="-10" dirty="0">
                <a:latin typeface="Times New Roman"/>
                <a:cs typeface="Times New Roman"/>
              </a:rPr>
              <a:t>WINTER:</a:t>
            </a:r>
            <a:endParaRPr sz="1800">
              <a:latin typeface="Times New Roman"/>
              <a:cs typeface="Times New Roman"/>
            </a:endParaRPr>
          </a:p>
        </p:txBody>
      </p:sp>
      <p:sp>
        <p:nvSpPr>
          <p:cNvPr id="35" name="object 35"/>
          <p:cNvSpPr txBox="1"/>
          <p:nvPr/>
        </p:nvSpPr>
        <p:spPr>
          <a:xfrm>
            <a:off x="1763014" y="5581172"/>
            <a:ext cx="8409940" cy="849630"/>
          </a:xfrm>
          <a:prstGeom prst="rect">
            <a:avLst/>
          </a:prstGeom>
        </p:spPr>
        <p:txBody>
          <a:bodyPr vert="horz" wrap="square" lIns="0" tIns="150495" rIns="0" bIns="0" rtlCol="0">
            <a:spAutoFit/>
          </a:bodyPr>
          <a:lstStyle/>
          <a:p>
            <a:pPr marL="12700">
              <a:lnSpc>
                <a:spcPct val="100000"/>
              </a:lnSpc>
              <a:spcBef>
                <a:spcPts val="1185"/>
              </a:spcBef>
            </a:pPr>
            <a:r>
              <a:rPr sz="1800" dirty="0">
                <a:latin typeface="Times New Roman"/>
                <a:cs typeface="Times New Roman"/>
              </a:rPr>
              <a:t>White</a:t>
            </a:r>
            <a:r>
              <a:rPr sz="1800" spc="-15" dirty="0">
                <a:latin typeface="Times New Roman"/>
                <a:cs typeface="Times New Roman"/>
              </a:rPr>
              <a:t> </a:t>
            </a:r>
            <a:r>
              <a:rPr sz="1800" dirty="0">
                <a:latin typeface="Times New Roman"/>
                <a:cs typeface="Times New Roman"/>
              </a:rPr>
              <a:t>Shalwar,</a:t>
            </a:r>
            <a:r>
              <a:rPr sz="1800" spc="-20" dirty="0">
                <a:latin typeface="Times New Roman"/>
                <a:cs typeface="Times New Roman"/>
              </a:rPr>
              <a:t> </a:t>
            </a:r>
            <a:r>
              <a:rPr sz="1800" dirty="0">
                <a:latin typeface="Times New Roman"/>
                <a:cs typeface="Times New Roman"/>
              </a:rPr>
              <a:t>Qameez</a:t>
            </a:r>
            <a:r>
              <a:rPr sz="1800" spc="-15" dirty="0">
                <a:latin typeface="Times New Roman"/>
                <a:cs typeface="Times New Roman"/>
              </a:rPr>
              <a:t> </a:t>
            </a:r>
            <a:r>
              <a:rPr sz="1800" dirty="0">
                <a:latin typeface="Times New Roman"/>
                <a:cs typeface="Times New Roman"/>
              </a:rPr>
              <a:t>or</a:t>
            </a:r>
            <a:r>
              <a:rPr sz="1800" spc="-5" dirty="0">
                <a:latin typeface="Times New Roman"/>
                <a:cs typeface="Times New Roman"/>
              </a:rPr>
              <a:t> </a:t>
            </a:r>
            <a:r>
              <a:rPr sz="1800" dirty="0">
                <a:latin typeface="Times New Roman"/>
                <a:cs typeface="Times New Roman"/>
              </a:rPr>
              <a:t>Pent</a:t>
            </a:r>
            <a:r>
              <a:rPr sz="1800" spc="434" dirty="0">
                <a:latin typeface="Times New Roman"/>
                <a:cs typeface="Times New Roman"/>
              </a:rPr>
              <a:t> </a:t>
            </a:r>
            <a:r>
              <a:rPr sz="1800" dirty="0">
                <a:latin typeface="Times New Roman"/>
                <a:cs typeface="Times New Roman"/>
              </a:rPr>
              <a:t>Shirt</a:t>
            </a:r>
            <a:r>
              <a:rPr sz="1800" spc="-25" dirty="0">
                <a:latin typeface="Times New Roman"/>
                <a:cs typeface="Times New Roman"/>
              </a:rPr>
              <a:t> </a:t>
            </a:r>
            <a:r>
              <a:rPr sz="1800" dirty="0">
                <a:latin typeface="Times New Roman"/>
                <a:cs typeface="Times New Roman"/>
              </a:rPr>
              <a:t>with</a:t>
            </a:r>
            <a:r>
              <a:rPr sz="1800" spc="-10" dirty="0">
                <a:latin typeface="Times New Roman"/>
                <a:cs typeface="Times New Roman"/>
              </a:rPr>
              <a:t> </a:t>
            </a:r>
            <a:r>
              <a:rPr sz="1800" dirty="0">
                <a:latin typeface="Times New Roman"/>
                <a:cs typeface="Times New Roman"/>
              </a:rPr>
              <a:t>black</a:t>
            </a:r>
            <a:r>
              <a:rPr sz="1800" spc="-25" dirty="0">
                <a:latin typeface="Times New Roman"/>
                <a:cs typeface="Times New Roman"/>
              </a:rPr>
              <a:t> </a:t>
            </a:r>
            <a:r>
              <a:rPr sz="1800" dirty="0">
                <a:latin typeface="Times New Roman"/>
                <a:cs typeface="Times New Roman"/>
              </a:rPr>
              <a:t>Shoes</a:t>
            </a:r>
            <a:r>
              <a:rPr sz="1800" spc="-10" dirty="0">
                <a:latin typeface="Times New Roman"/>
                <a:cs typeface="Times New Roman"/>
              </a:rPr>
              <a:t> </a:t>
            </a:r>
            <a:r>
              <a:rPr sz="1800" dirty="0">
                <a:latin typeface="Times New Roman"/>
                <a:cs typeface="Times New Roman"/>
              </a:rPr>
              <a:t>(as</a:t>
            </a:r>
            <a:r>
              <a:rPr sz="1800" spc="-20" dirty="0">
                <a:latin typeface="Times New Roman"/>
                <a:cs typeface="Times New Roman"/>
              </a:rPr>
              <a:t> </a:t>
            </a:r>
            <a:r>
              <a:rPr sz="1800" dirty="0">
                <a:latin typeface="Times New Roman"/>
                <a:cs typeface="Times New Roman"/>
              </a:rPr>
              <a:t>per</a:t>
            </a:r>
            <a:r>
              <a:rPr sz="1800" spc="-35" dirty="0">
                <a:latin typeface="Times New Roman"/>
                <a:cs typeface="Times New Roman"/>
              </a:rPr>
              <a:t> TEVTA</a:t>
            </a:r>
            <a:r>
              <a:rPr sz="1800" spc="-110" dirty="0">
                <a:latin typeface="Times New Roman"/>
                <a:cs typeface="Times New Roman"/>
              </a:rPr>
              <a:t> </a:t>
            </a:r>
            <a:r>
              <a:rPr sz="1800" spc="-10" dirty="0">
                <a:latin typeface="Times New Roman"/>
                <a:cs typeface="Times New Roman"/>
              </a:rPr>
              <a:t>precedence)</a:t>
            </a:r>
            <a:endParaRPr sz="1800">
              <a:latin typeface="Times New Roman"/>
              <a:cs typeface="Times New Roman"/>
            </a:endParaRPr>
          </a:p>
          <a:p>
            <a:pPr marL="12700">
              <a:lnSpc>
                <a:spcPct val="100000"/>
              </a:lnSpc>
              <a:spcBef>
                <a:spcPts val="1080"/>
              </a:spcBef>
            </a:pPr>
            <a:r>
              <a:rPr sz="1800" dirty="0">
                <a:latin typeface="Times New Roman"/>
                <a:cs typeface="Times New Roman"/>
              </a:rPr>
              <a:t>White</a:t>
            </a:r>
            <a:r>
              <a:rPr sz="1800" spc="-35" dirty="0">
                <a:latin typeface="Times New Roman"/>
                <a:cs typeface="Times New Roman"/>
              </a:rPr>
              <a:t> </a:t>
            </a:r>
            <a:r>
              <a:rPr sz="1800" spc="-10" dirty="0">
                <a:latin typeface="Times New Roman"/>
                <a:cs typeface="Times New Roman"/>
              </a:rPr>
              <a:t>Shalwar,</a:t>
            </a:r>
            <a:r>
              <a:rPr sz="1800" spc="-15" dirty="0">
                <a:latin typeface="Times New Roman"/>
                <a:cs typeface="Times New Roman"/>
              </a:rPr>
              <a:t> </a:t>
            </a:r>
            <a:r>
              <a:rPr sz="1800" dirty="0">
                <a:latin typeface="Times New Roman"/>
                <a:cs typeface="Times New Roman"/>
              </a:rPr>
              <a:t>Qameez</a:t>
            </a:r>
            <a:r>
              <a:rPr sz="1800" spc="-20" dirty="0">
                <a:latin typeface="Times New Roman"/>
                <a:cs typeface="Times New Roman"/>
              </a:rPr>
              <a:t> </a:t>
            </a:r>
            <a:r>
              <a:rPr sz="1800" dirty="0">
                <a:latin typeface="Times New Roman"/>
                <a:cs typeface="Times New Roman"/>
              </a:rPr>
              <a:t>or</a:t>
            </a:r>
            <a:r>
              <a:rPr sz="1800" spc="-15" dirty="0">
                <a:latin typeface="Times New Roman"/>
                <a:cs typeface="Times New Roman"/>
              </a:rPr>
              <a:t> </a:t>
            </a:r>
            <a:r>
              <a:rPr sz="1800" dirty="0">
                <a:latin typeface="Times New Roman"/>
                <a:cs typeface="Times New Roman"/>
              </a:rPr>
              <a:t>Pent</a:t>
            </a:r>
            <a:r>
              <a:rPr sz="1800" spc="-20" dirty="0">
                <a:latin typeface="Times New Roman"/>
                <a:cs typeface="Times New Roman"/>
              </a:rPr>
              <a:t> </a:t>
            </a:r>
            <a:r>
              <a:rPr sz="1800" dirty="0">
                <a:latin typeface="Times New Roman"/>
                <a:cs typeface="Times New Roman"/>
              </a:rPr>
              <a:t>Shirt</a:t>
            </a:r>
            <a:r>
              <a:rPr sz="1800" spc="-25" dirty="0">
                <a:latin typeface="Times New Roman"/>
                <a:cs typeface="Times New Roman"/>
              </a:rPr>
              <a:t> </a:t>
            </a:r>
            <a:r>
              <a:rPr sz="1800" dirty="0">
                <a:latin typeface="Times New Roman"/>
                <a:cs typeface="Times New Roman"/>
              </a:rPr>
              <a:t>with</a:t>
            </a:r>
            <a:r>
              <a:rPr sz="1800" spc="-20" dirty="0">
                <a:latin typeface="Times New Roman"/>
                <a:cs typeface="Times New Roman"/>
              </a:rPr>
              <a:t> </a:t>
            </a:r>
            <a:r>
              <a:rPr sz="1800" dirty="0">
                <a:latin typeface="Times New Roman"/>
                <a:cs typeface="Times New Roman"/>
              </a:rPr>
              <a:t>black</a:t>
            </a:r>
            <a:r>
              <a:rPr sz="1800" spc="-20" dirty="0">
                <a:latin typeface="Times New Roman"/>
                <a:cs typeface="Times New Roman"/>
              </a:rPr>
              <a:t> </a:t>
            </a:r>
            <a:r>
              <a:rPr sz="1800" dirty="0">
                <a:latin typeface="Times New Roman"/>
                <a:cs typeface="Times New Roman"/>
              </a:rPr>
              <a:t>Coat</a:t>
            </a:r>
            <a:r>
              <a:rPr sz="1800" spc="-25" dirty="0">
                <a:latin typeface="Times New Roman"/>
                <a:cs typeface="Times New Roman"/>
              </a:rPr>
              <a:t> </a:t>
            </a:r>
            <a:r>
              <a:rPr sz="1800" dirty="0">
                <a:latin typeface="Times New Roman"/>
                <a:cs typeface="Times New Roman"/>
              </a:rPr>
              <a:t>&amp;</a:t>
            </a:r>
            <a:r>
              <a:rPr sz="1800" spc="-15" dirty="0">
                <a:latin typeface="Times New Roman"/>
                <a:cs typeface="Times New Roman"/>
              </a:rPr>
              <a:t> </a:t>
            </a:r>
            <a:r>
              <a:rPr sz="1800" dirty="0">
                <a:latin typeface="Times New Roman"/>
                <a:cs typeface="Times New Roman"/>
              </a:rPr>
              <a:t>Shoes</a:t>
            </a:r>
            <a:r>
              <a:rPr sz="1800" spc="-25" dirty="0">
                <a:latin typeface="Times New Roman"/>
                <a:cs typeface="Times New Roman"/>
              </a:rPr>
              <a:t> </a:t>
            </a:r>
            <a:r>
              <a:rPr sz="1800" dirty="0">
                <a:latin typeface="Times New Roman"/>
                <a:cs typeface="Times New Roman"/>
              </a:rPr>
              <a:t>(as</a:t>
            </a:r>
            <a:r>
              <a:rPr sz="1800" spc="-15" dirty="0">
                <a:latin typeface="Times New Roman"/>
                <a:cs typeface="Times New Roman"/>
              </a:rPr>
              <a:t> </a:t>
            </a:r>
            <a:r>
              <a:rPr sz="1800" dirty="0">
                <a:latin typeface="Times New Roman"/>
                <a:cs typeface="Times New Roman"/>
              </a:rPr>
              <a:t>per</a:t>
            </a:r>
            <a:r>
              <a:rPr sz="1800" spc="-55" dirty="0">
                <a:latin typeface="Times New Roman"/>
                <a:cs typeface="Times New Roman"/>
              </a:rPr>
              <a:t> </a:t>
            </a:r>
            <a:r>
              <a:rPr sz="1800" spc="-45" dirty="0">
                <a:latin typeface="Times New Roman"/>
                <a:cs typeface="Times New Roman"/>
              </a:rPr>
              <a:t>TEVTA</a:t>
            </a:r>
            <a:r>
              <a:rPr sz="1800" spc="-110" dirty="0">
                <a:latin typeface="Times New Roman"/>
                <a:cs typeface="Times New Roman"/>
              </a:rPr>
              <a:t> </a:t>
            </a:r>
            <a:r>
              <a:rPr sz="1800" spc="-10" dirty="0">
                <a:latin typeface="Times New Roman"/>
                <a:cs typeface="Times New Roman"/>
              </a:rPr>
              <a:t>precedence)</a:t>
            </a:r>
            <a:endParaRPr sz="1800">
              <a:latin typeface="Times New Roman"/>
              <a:cs typeface="Times New Roman"/>
            </a:endParaRPr>
          </a:p>
        </p:txBody>
      </p:sp>
      <p:pic>
        <p:nvPicPr>
          <p:cNvPr id="36" name="object 36"/>
          <p:cNvPicPr/>
          <p:nvPr/>
        </p:nvPicPr>
        <p:blipFill>
          <a:blip r:embed="rId2" cstate="print"/>
          <a:stretch>
            <a:fillRect/>
          </a:stretch>
        </p:blipFill>
        <p:spPr>
          <a:xfrm>
            <a:off x="477012" y="489204"/>
            <a:ext cx="1443227" cy="139141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14884" rIns="0" bIns="0" rtlCol="0">
            <a:spAutoFit/>
          </a:bodyPr>
          <a:lstStyle/>
          <a:p>
            <a:pPr marL="1772285">
              <a:lnSpc>
                <a:spcPct val="100000"/>
              </a:lnSpc>
              <a:spcBef>
                <a:spcPts val="100"/>
              </a:spcBef>
            </a:pPr>
            <a:r>
              <a:rPr b="1" u="sng" spc="-310" dirty="0">
                <a:uFill>
                  <a:solidFill>
                    <a:srgbClr val="EBEBEB"/>
                  </a:solidFill>
                </a:uFill>
                <a:latin typeface="Tahoma"/>
                <a:cs typeface="Tahoma"/>
              </a:rPr>
              <a:t>Institute</a:t>
            </a:r>
            <a:r>
              <a:rPr b="1" u="sng" spc="-50" dirty="0">
                <a:uFill>
                  <a:solidFill>
                    <a:srgbClr val="EBEBEB"/>
                  </a:solidFill>
                </a:uFill>
                <a:latin typeface="Tahoma"/>
                <a:cs typeface="Tahoma"/>
              </a:rPr>
              <a:t> </a:t>
            </a:r>
            <a:r>
              <a:rPr b="1" u="sng" spc="-200" dirty="0">
                <a:uFill>
                  <a:solidFill>
                    <a:srgbClr val="EBEBEB"/>
                  </a:solidFill>
                </a:uFill>
                <a:latin typeface="Tahoma"/>
                <a:cs typeface="Tahoma"/>
              </a:rPr>
              <a:t>Rules</a:t>
            </a:r>
            <a:r>
              <a:rPr b="1" u="sng" spc="-65" dirty="0">
                <a:uFill>
                  <a:solidFill>
                    <a:srgbClr val="EBEBEB"/>
                  </a:solidFill>
                </a:uFill>
                <a:latin typeface="Tahoma"/>
                <a:cs typeface="Tahoma"/>
              </a:rPr>
              <a:t> </a:t>
            </a:r>
            <a:r>
              <a:rPr b="1" u="sng" spc="-254" dirty="0">
                <a:uFill>
                  <a:solidFill>
                    <a:srgbClr val="EBEBEB"/>
                  </a:solidFill>
                </a:uFill>
                <a:latin typeface="Tahoma"/>
                <a:cs typeface="Tahoma"/>
              </a:rPr>
              <a:t>for</a:t>
            </a:r>
            <a:r>
              <a:rPr b="1" u="sng" spc="-50" dirty="0">
                <a:uFill>
                  <a:solidFill>
                    <a:srgbClr val="EBEBEB"/>
                  </a:solidFill>
                </a:uFill>
                <a:latin typeface="Tahoma"/>
                <a:cs typeface="Tahoma"/>
              </a:rPr>
              <a:t> </a:t>
            </a:r>
            <a:r>
              <a:rPr b="1" u="sng" spc="-125" dirty="0">
                <a:uFill>
                  <a:solidFill>
                    <a:srgbClr val="EBEBEB"/>
                  </a:solidFill>
                </a:uFill>
                <a:latin typeface="Tahoma"/>
                <a:cs typeface="Tahoma"/>
              </a:rPr>
              <a:t>Enrolled</a:t>
            </a:r>
            <a:r>
              <a:rPr b="1" u="sng" spc="-80" dirty="0">
                <a:uFill>
                  <a:solidFill>
                    <a:srgbClr val="EBEBEB"/>
                  </a:solidFill>
                </a:uFill>
                <a:latin typeface="Tahoma"/>
                <a:cs typeface="Tahoma"/>
              </a:rPr>
              <a:t> </a:t>
            </a:r>
            <a:r>
              <a:rPr b="1" u="sng" spc="-145" dirty="0">
                <a:uFill>
                  <a:solidFill>
                    <a:srgbClr val="EBEBEB"/>
                  </a:solidFill>
                </a:uFill>
                <a:latin typeface="Tahoma"/>
                <a:cs typeface="Tahoma"/>
              </a:rPr>
              <a:t>Students</a:t>
            </a:r>
          </a:p>
        </p:txBody>
      </p:sp>
      <p:pic>
        <p:nvPicPr>
          <p:cNvPr id="3" name="object 3"/>
          <p:cNvPicPr/>
          <p:nvPr/>
        </p:nvPicPr>
        <p:blipFill>
          <a:blip r:embed="rId2" cstate="print"/>
          <a:stretch>
            <a:fillRect/>
          </a:stretch>
        </p:blipFill>
        <p:spPr>
          <a:xfrm>
            <a:off x="998219" y="2433827"/>
            <a:ext cx="10373867" cy="4288535"/>
          </a:xfrm>
          <a:prstGeom prst="rect">
            <a:avLst/>
          </a:prstGeom>
        </p:spPr>
      </p:pic>
      <p:sp>
        <p:nvSpPr>
          <p:cNvPr id="4" name="object 4"/>
          <p:cNvSpPr txBox="1"/>
          <p:nvPr/>
        </p:nvSpPr>
        <p:spPr>
          <a:xfrm>
            <a:off x="5501385" y="3047492"/>
            <a:ext cx="1503045" cy="941069"/>
          </a:xfrm>
          <a:prstGeom prst="rect">
            <a:avLst/>
          </a:prstGeom>
        </p:spPr>
        <p:txBody>
          <a:bodyPr vert="horz" wrap="square" lIns="0" tIns="31750" rIns="0" bIns="0" rtlCol="0">
            <a:spAutoFit/>
          </a:bodyPr>
          <a:lstStyle/>
          <a:p>
            <a:pPr marL="12065" marR="5080" algn="ctr">
              <a:lnSpc>
                <a:spcPct val="91900"/>
              </a:lnSpc>
              <a:spcBef>
                <a:spcPts val="250"/>
              </a:spcBef>
            </a:pPr>
            <a:r>
              <a:rPr sz="1600" spc="-50" dirty="0">
                <a:solidFill>
                  <a:srgbClr val="FFFFFF"/>
                </a:solidFill>
                <a:latin typeface="Verdana"/>
                <a:cs typeface="Verdana"/>
              </a:rPr>
              <a:t>All</a:t>
            </a:r>
            <a:r>
              <a:rPr sz="1600" spc="-150" dirty="0">
                <a:solidFill>
                  <a:srgbClr val="FFFFFF"/>
                </a:solidFill>
                <a:latin typeface="Verdana"/>
                <a:cs typeface="Verdana"/>
              </a:rPr>
              <a:t> </a:t>
            </a:r>
            <a:r>
              <a:rPr sz="1600" spc="-20" dirty="0">
                <a:solidFill>
                  <a:srgbClr val="FFFFFF"/>
                </a:solidFill>
                <a:latin typeface="Verdana"/>
                <a:cs typeface="Verdana"/>
              </a:rPr>
              <a:t>the</a:t>
            </a:r>
            <a:r>
              <a:rPr sz="1600" spc="-95" dirty="0">
                <a:solidFill>
                  <a:srgbClr val="FFFFFF"/>
                </a:solidFill>
                <a:latin typeface="Verdana"/>
                <a:cs typeface="Verdana"/>
              </a:rPr>
              <a:t> </a:t>
            </a:r>
            <a:r>
              <a:rPr sz="1600" spc="-75" dirty="0">
                <a:solidFill>
                  <a:srgbClr val="FFFFFF"/>
                </a:solidFill>
                <a:latin typeface="Verdana"/>
                <a:cs typeface="Verdana"/>
              </a:rPr>
              <a:t>students </a:t>
            </a:r>
            <a:r>
              <a:rPr sz="1600" spc="-110" dirty="0">
                <a:solidFill>
                  <a:srgbClr val="FFFFFF"/>
                </a:solidFill>
                <a:latin typeface="Verdana"/>
                <a:cs typeface="Verdana"/>
              </a:rPr>
              <a:t>must</a:t>
            </a:r>
            <a:r>
              <a:rPr sz="1600" spc="-120" dirty="0">
                <a:solidFill>
                  <a:srgbClr val="FFFFFF"/>
                </a:solidFill>
                <a:latin typeface="Verdana"/>
                <a:cs typeface="Verdana"/>
              </a:rPr>
              <a:t> </a:t>
            </a:r>
            <a:r>
              <a:rPr sz="1600" spc="-20" dirty="0">
                <a:solidFill>
                  <a:srgbClr val="FFFFFF"/>
                </a:solidFill>
                <a:latin typeface="Verdana"/>
                <a:cs typeface="Verdana"/>
              </a:rPr>
              <a:t>wear </a:t>
            </a:r>
            <a:r>
              <a:rPr sz="1600" spc="-25" dirty="0">
                <a:solidFill>
                  <a:srgbClr val="FFFFFF"/>
                </a:solidFill>
                <a:latin typeface="Verdana"/>
                <a:cs typeface="Verdana"/>
              </a:rPr>
              <a:t>proper</a:t>
            </a:r>
            <a:r>
              <a:rPr sz="1600" spc="-95" dirty="0">
                <a:solidFill>
                  <a:srgbClr val="FFFFFF"/>
                </a:solidFill>
                <a:latin typeface="Verdana"/>
                <a:cs typeface="Verdana"/>
              </a:rPr>
              <a:t> </a:t>
            </a:r>
            <a:r>
              <a:rPr sz="1600" spc="-100" dirty="0">
                <a:solidFill>
                  <a:srgbClr val="FFFFFF"/>
                </a:solidFill>
                <a:latin typeface="Verdana"/>
                <a:cs typeface="Verdana"/>
              </a:rPr>
              <a:t>Institute </a:t>
            </a:r>
            <a:r>
              <a:rPr sz="1600" spc="-10" dirty="0">
                <a:solidFill>
                  <a:srgbClr val="FFFFFF"/>
                </a:solidFill>
                <a:latin typeface="Verdana"/>
                <a:cs typeface="Verdana"/>
              </a:rPr>
              <a:t>uniform.</a:t>
            </a:r>
            <a:endParaRPr sz="1600">
              <a:latin typeface="Verdana"/>
              <a:cs typeface="Verdana"/>
            </a:endParaRPr>
          </a:p>
        </p:txBody>
      </p:sp>
      <p:sp>
        <p:nvSpPr>
          <p:cNvPr id="5" name="object 5"/>
          <p:cNvSpPr/>
          <p:nvPr/>
        </p:nvSpPr>
        <p:spPr>
          <a:xfrm>
            <a:off x="7783448" y="3360801"/>
            <a:ext cx="929640" cy="436880"/>
          </a:xfrm>
          <a:custGeom>
            <a:avLst/>
            <a:gdLst/>
            <a:ahLst/>
            <a:cxnLst/>
            <a:rect l="l" t="t" r="r" b="b"/>
            <a:pathLst>
              <a:path w="929640" h="436879">
                <a:moveTo>
                  <a:pt x="715772" y="0"/>
                </a:moveTo>
                <a:lnTo>
                  <a:pt x="713867" y="87249"/>
                </a:lnTo>
                <a:lnTo>
                  <a:pt x="5587" y="72009"/>
                </a:lnTo>
                <a:lnTo>
                  <a:pt x="0" y="334010"/>
                </a:lnTo>
                <a:lnTo>
                  <a:pt x="708278" y="349250"/>
                </a:lnTo>
                <a:lnTo>
                  <a:pt x="706374" y="436499"/>
                </a:lnTo>
                <a:lnTo>
                  <a:pt x="929385" y="222885"/>
                </a:lnTo>
                <a:lnTo>
                  <a:pt x="715772" y="0"/>
                </a:lnTo>
                <a:close/>
              </a:path>
            </a:pathLst>
          </a:custGeom>
          <a:solidFill>
            <a:srgbClr val="D3AAAA"/>
          </a:solidFill>
        </p:spPr>
        <p:txBody>
          <a:bodyPr wrap="square" lIns="0" tIns="0" rIns="0" bIns="0" rtlCol="0"/>
          <a:lstStyle/>
          <a:p>
            <a:endParaRPr/>
          </a:p>
        </p:txBody>
      </p:sp>
      <p:sp>
        <p:nvSpPr>
          <p:cNvPr id="6" name="object 6"/>
          <p:cNvSpPr txBox="1"/>
          <p:nvPr/>
        </p:nvSpPr>
        <p:spPr>
          <a:xfrm>
            <a:off x="9541509" y="3133724"/>
            <a:ext cx="1428750" cy="941069"/>
          </a:xfrm>
          <a:prstGeom prst="rect">
            <a:avLst/>
          </a:prstGeom>
        </p:spPr>
        <p:txBody>
          <a:bodyPr vert="horz" wrap="square" lIns="0" tIns="12065" rIns="0" bIns="0" rtlCol="0">
            <a:spAutoFit/>
          </a:bodyPr>
          <a:lstStyle/>
          <a:p>
            <a:pPr marL="408940" algn="just">
              <a:lnSpc>
                <a:spcPts val="1839"/>
              </a:lnSpc>
              <a:spcBef>
                <a:spcPts val="95"/>
              </a:spcBef>
            </a:pPr>
            <a:r>
              <a:rPr sz="1600" spc="-50" dirty="0">
                <a:solidFill>
                  <a:srgbClr val="FFFFFF"/>
                </a:solidFill>
                <a:latin typeface="Verdana"/>
                <a:cs typeface="Verdana"/>
              </a:rPr>
              <a:t>All</a:t>
            </a:r>
            <a:r>
              <a:rPr sz="1600" spc="-135" dirty="0">
                <a:solidFill>
                  <a:srgbClr val="FFFFFF"/>
                </a:solidFill>
                <a:latin typeface="Verdana"/>
                <a:cs typeface="Verdana"/>
              </a:rPr>
              <a:t> </a:t>
            </a:r>
            <a:r>
              <a:rPr sz="1600" spc="-25" dirty="0">
                <a:solidFill>
                  <a:srgbClr val="FFFFFF"/>
                </a:solidFill>
                <a:latin typeface="Verdana"/>
                <a:cs typeface="Verdana"/>
              </a:rPr>
              <a:t>the</a:t>
            </a:r>
            <a:endParaRPr sz="1600">
              <a:latin typeface="Verdana"/>
              <a:cs typeface="Verdana"/>
            </a:endParaRPr>
          </a:p>
          <a:p>
            <a:pPr marL="58419" marR="5080" indent="-45720" algn="just">
              <a:lnSpc>
                <a:spcPts val="1760"/>
              </a:lnSpc>
              <a:spcBef>
                <a:spcPts val="114"/>
              </a:spcBef>
            </a:pPr>
            <a:r>
              <a:rPr sz="1600" spc="-50" dirty="0">
                <a:solidFill>
                  <a:srgbClr val="FFFFFF"/>
                </a:solidFill>
                <a:latin typeface="Verdana"/>
                <a:cs typeface="Verdana"/>
              </a:rPr>
              <a:t>student’s</a:t>
            </a:r>
            <a:r>
              <a:rPr sz="1600" spc="-75" dirty="0">
                <a:solidFill>
                  <a:srgbClr val="FFFFFF"/>
                </a:solidFill>
                <a:latin typeface="Verdana"/>
                <a:cs typeface="Verdana"/>
              </a:rPr>
              <a:t> </a:t>
            </a:r>
            <a:r>
              <a:rPr sz="1600" spc="-105" dirty="0">
                <a:solidFill>
                  <a:srgbClr val="FFFFFF"/>
                </a:solidFill>
                <a:latin typeface="Verdana"/>
                <a:cs typeface="Verdana"/>
              </a:rPr>
              <a:t>must </a:t>
            </a:r>
            <a:r>
              <a:rPr sz="1600" dirty="0">
                <a:solidFill>
                  <a:srgbClr val="FFFFFF"/>
                </a:solidFill>
                <a:latin typeface="Verdana"/>
                <a:cs typeface="Verdana"/>
              </a:rPr>
              <a:t>have</a:t>
            </a:r>
            <a:r>
              <a:rPr sz="1600" spc="-35" dirty="0">
                <a:solidFill>
                  <a:srgbClr val="FFFFFF"/>
                </a:solidFill>
                <a:latin typeface="Verdana"/>
                <a:cs typeface="Verdana"/>
              </a:rPr>
              <a:t> </a:t>
            </a:r>
            <a:r>
              <a:rPr sz="1600" spc="-70" dirty="0">
                <a:solidFill>
                  <a:srgbClr val="FFFFFF"/>
                </a:solidFill>
                <a:latin typeface="Verdana"/>
                <a:cs typeface="Verdana"/>
              </a:rPr>
              <a:t>Institute </a:t>
            </a:r>
            <a:r>
              <a:rPr sz="1600" spc="-55" dirty="0">
                <a:solidFill>
                  <a:srgbClr val="FFFFFF"/>
                </a:solidFill>
                <a:latin typeface="Verdana"/>
                <a:cs typeface="Verdana"/>
              </a:rPr>
              <a:t>identity</a:t>
            </a:r>
            <a:r>
              <a:rPr sz="1600" spc="-70" dirty="0">
                <a:solidFill>
                  <a:srgbClr val="FFFFFF"/>
                </a:solidFill>
                <a:latin typeface="Verdana"/>
                <a:cs typeface="Verdana"/>
              </a:rPr>
              <a:t> </a:t>
            </a:r>
            <a:r>
              <a:rPr sz="1600" spc="-10" dirty="0">
                <a:solidFill>
                  <a:srgbClr val="FFFFFF"/>
                </a:solidFill>
                <a:latin typeface="Verdana"/>
                <a:cs typeface="Verdana"/>
              </a:rPr>
              <a:t>card.</a:t>
            </a:r>
            <a:endParaRPr sz="1600">
              <a:latin typeface="Verdana"/>
              <a:cs typeface="Verdana"/>
            </a:endParaRPr>
          </a:p>
        </p:txBody>
      </p:sp>
      <p:sp>
        <p:nvSpPr>
          <p:cNvPr id="7" name="object 7"/>
          <p:cNvSpPr txBox="1"/>
          <p:nvPr/>
        </p:nvSpPr>
        <p:spPr>
          <a:xfrm>
            <a:off x="7628001" y="5111877"/>
            <a:ext cx="1530985" cy="828040"/>
          </a:xfrm>
          <a:prstGeom prst="rect">
            <a:avLst/>
          </a:prstGeom>
        </p:spPr>
        <p:txBody>
          <a:bodyPr vert="horz" wrap="square" lIns="0" tIns="30480" rIns="0" bIns="0" rtlCol="0">
            <a:spAutoFit/>
          </a:bodyPr>
          <a:lstStyle/>
          <a:p>
            <a:pPr marL="12065" marR="5080" indent="-3810" algn="ctr">
              <a:lnSpc>
                <a:spcPct val="91900"/>
              </a:lnSpc>
              <a:spcBef>
                <a:spcPts val="240"/>
              </a:spcBef>
            </a:pPr>
            <a:r>
              <a:rPr sz="1400" spc="-90" dirty="0">
                <a:solidFill>
                  <a:srgbClr val="FFFFFF"/>
                </a:solidFill>
                <a:latin typeface="Verdana"/>
                <a:cs typeface="Verdana"/>
              </a:rPr>
              <a:t>Use</a:t>
            </a:r>
            <a:r>
              <a:rPr sz="1400" spc="-75" dirty="0">
                <a:solidFill>
                  <a:srgbClr val="FFFFFF"/>
                </a:solidFill>
                <a:latin typeface="Verdana"/>
                <a:cs typeface="Verdana"/>
              </a:rPr>
              <a:t> </a:t>
            </a:r>
            <a:r>
              <a:rPr sz="1400" dirty="0">
                <a:solidFill>
                  <a:srgbClr val="FFFFFF"/>
                </a:solidFill>
                <a:latin typeface="Verdana"/>
                <a:cs typeface="Verdana"/>
              </a:rPr>
              <a:t>of</a:t>
            </a:r>
            <a:r>
              <a:rPr sz="1400" spc="-100" dirty="0">
                <a:solidFill>
                  <a:srgbClr val="FFFFFF"/>
                </a:solidFill>
                <a:latin typeface="Verdana"/>
                <a:cs typeface="Verdana"/>
              </a:rPr>
              <a:t> </a:t>
            </a:r>
            <a:r>
              <a:rPr sz="1400" spc="-10" dirty="0">
                <a:solidFill>
                  <a:srgbClr val="FFFFFF"/>
                </a:solidFill>
                <a:latin typeface="Verdana"/>
                <a:cs typeface="Verdana"/>
              </a:rPr>
              <a:t>mobile </a:t>
            </a:r>
            <a:r>
              <a:rPr sz="1400" spc="-20" dirty="0">
                <a:solidFill>
                  <a:srgbClr val="FFFFFF"/>
                </a:solidFill>
                <a:latin typeface="Verdana"/>
                <a:cs typeface="Verdana"/>
              </a:rPr>
              <a:t>phones</a:t>
            </a:r>
            <a:r>
              <a:rPr sz="1400" spc="-85" dirty="0">
                <a:solidFill>
                  <a:srgbClr val="FFFFFF"/>
                </a:solidFill>
                <a:latin typeface="Verdana"/>
                <a:cs typeface="Verdana"/>
              </a:rPr>
              <a:t> </a:t>
            </a:r>
            <a:r>
              <a:rPr sz="1400" spc="-145" dirty="0">
                <a:solidFill>
                  <a:srgbClr val="FFFFFF"/>
                </a:solidFill>
                <a:latin typeface="Verdana"/>
                <a:cs typeface="Verdana"/>
              </a:rPr>
              <a:t>is</a:t>
            </a:r>
            <a:r>
              <a:rPr sz="1400" spc="-100" dirty="0">
                <a:solidFill>
                  <a:srgbClr val="FFFFFF"/>
                </a:solidFill>
                <a:latin typeface="Verdana"/>
                <a:cs typeface="Verdana"/>
              </a:rPr>
              <a:t> </a:t>
            </a:r>
            <a:r>
              <a:rPr sz="1400" spc="-10" dirty="0">
                <a:solidFill>
                  <a:srgbClr val="FFFFFF"/>
                </a:solidFill>
                <a:latin typeface="Verdana"/>
                <a:cs typeface="Verdana"/>
              </a:rPr>
              <a:t>strictly </a:t>
            </a:r>
            <a:r>
              <a:rPr sz="1400" dirty="0">
                <a:solidFill>
                  <a:srgbClr val="FFFFFF"/>
                </a:solidFill>
                <a:latin typeface="Verdana"/>
                <a:cs typeface="Verdana"/>
              </a:rPr>
              <a:t>banned</a:t>
            </a:r>
            <a:r>
              <a:rPr sz="1400" spc="30" dirty="0">
                <a:solidFill>
                  <a:srgbClr val="FFFFFF"/>
                </a:solidFill>
                <a:latin typeface="Verdana"/>
                <a:cs typeface="Verdana"/>
              </a:rPr>
              <a:t> </a:t>
            </a:r>
            <a:r>
              <a:rPr sz="1400" spc="-70" dirty="0">
                <a:solidFill>
                  <a:srgbClr val="FFFFFF"/>
                </a:solidFill>
                <a:latin typeface="Verdana"/>
                <a:cs typeface="Verdana"/>
              </a:rPr>
              <a:t>in</a:t>
            </a:r>
            <a:r>
              <a:rPr sz="1400" dirty="0">
                <a:solidFill>
                  <a:srgbClr val="FFFFFF"/>
                </a:solidFill>
                <a:latin typeface="Verdana"/>
                <a:cs typeface="Verdana"/>
              </a:rPr>
              <a:t> </a:t>
            </a:r>
            <a:r>
              <a:rPr sz="1400" spc="-25" dirty="0">
                <a:solidFill>
                  <a:srgbClr val="FFFFFF"/>
                </a:solidFill>
                <a:latin typeface="Verdana"/>
                <a:cs typeface="Verdana"/>
              </a:rPr>
              <a:t>the </a:t>
            </a:r>
            <a:r>
              <a:rPr sz="1400" spc="-95" dirty="0">
                <a:solidFill>
                  <a:srgbClr val="FFFFFF"/>
                </a:solidFill>
                <a:latin typeface="Verdana"/>
                <a:cs typeface="Verdana"/>
              </a:rPr>
              <a:t>Institute</a:t>
            </a:r>
            <a:r>
              <a:rPr sz="1400" spc="-75" dirty="0">
                <a:solidFill>
                  <a:srgbClr val="FFFFFF"/>
                </a:solidFill>
                <a:latin typeface="Verdana"/>
                <a:cs typeface="Verdana"/>
              </a:rPr>
              <a:t> </a:t>
            </a:r>
            <a:r>
              <a:rPr sz="1400" spc="-70" dirty="0">
                <a:solidFill>
                  <a:srgbClr val="FFFFFF"/>
                </a:solidFill>
                <a:latin typeface="Verdana"/>
                <a:cs typeface="Verdana"/>
              </a:rPr>
              <a:t>premises.</a:t>
            </a:r>
            <a:endParaRPr sz="1400">
              <a:latin typeface="Verdana"/>
              <a:cs typeface="Verdana"/>
            </a:endParaRPr>
          </a:p>
        </p:txBody>
      </p:sp>
      <p:sp>
        <p:nvSpPr>
          <p:cNvPr id="8" name="object 8"/>
          <p:cNvSpPr txBox="1"/>
          <p:nvPr/>
        </p:nvSpPr>
        <p:spPr>
          <a:xfrm>
            <a:off x="3386073" y="4735195"/>
            <a:ext cx="1614170" cy="1612900"/>
          </a:xfrm>
          <a:prstGeom prst="rect">
            <a:avLst/>
          </a:prstGeom>
        </p:spPr>
        <p:txBody>
          <a:bodyPr vert="horz" wrap="square" lIns="0" tIns="29845" rIns="0" bIns="0" rtlCol="0">
            <a:spAutoFit/>
          </a:bodyPr>
          <a:lstStyle/>
          <a:p>
            <a:pPr marL="12700" marR="5080" algn="ctr">
              <a:lnSpc>
                <a:spcPct val="92000"/>
              </a:lnSpc>
              <a:spcBef>
                <a:spcPts val="235"/>
              </a:spcBef>
            </a:pPr>
            <a:r>
              <a:rPr sz="1400" spc="-85" dirty="0">
                <a:solidFill>
                  <a:srgbClr val="FFFFFF"/>
                </a:solidFill>
                <a:latin typeface="Verdana"/>
                <a:cs typeface="Verdana"/>
              </a:rPr>
              <a:t>The</a:t>
            </a:r>
            <a:r>
              <a:rPr sz="1400" spc="-95" dirty="0">
                <a:solidFill>
                  <a:srgbClr val="FFFFFF"/>
                </a:solidFill>
                <a:latin typeface="Verdana"/>
                <a:cs typeface="Verdana"/>
              </a:rPr>
              <a:t> </a:t>
            </a:r>
            <a:r>
              <a:rPr sz="1400" spc="-10" dirty="0">
                <a:solidFill>
                  <a:srgbClr val="FFFFFF"/>
                </a:solidFill>
                <a:latin typeface="Verdana"/>
                <a:cs typeface="Verdana"/>
              </a:rPr>
              <a:t>student’s </a:t>
            </a:r>
            <a:r>
              <a:rPr sz="1400" spc="-35" dirty="0">
                <a:solidFill>
                  <a:srgbClr val="FFFFFF"/>
                </a:solidFill>
                <a:latin typeface="Verdana"/>
                <a:cs typeface="Verdana"/>
              </a:rPr>
              <a:t>violating</a:t>
            </a:r>
            <a:r>
              <a:rPr sz="1400" spc="-80" dirty="0">
                <a:solidFill>
                  <a:srgbClr val="FFFFFF"/>
                </a:solidFill>
                <a:latin typeface="Verdana"/>
                <a:cs typeface="Verdana"/>
              </a:rPr>
              <a:t> </a:t>
            </a:r>
            <a:r>
              <a:rPr sz="1400" spc="-25" dirty="0">
                <a:solidFill>
                  <a:srgbClr val="FFFFFF"/>
                </a:solidFill>
                <a:latin typeface="Verdana"/>
                <a:cs typeface="Verdana"/>
              </a:rPr>
              <a:t>the </a:t>
            </a:r>
            <a:r>
              <a:rPr sz="1400" spc="-95" dirty="0">
                <a:solidFill>
                  <a:srgbClr val="FFFFFF"/>
                </a:solidFill>
                <a:latin typeface="Verdana"/>
                <a:cs typeface="Verdana"/>
              </a:rPr>
              <a:t>Institute</a:t>
            </a:r>
            <a:r>
              <a:rPr sz="1400" spc="-80" dirty="0">
                <a:solidFill>
                  <a:srgbClr val="FFFFFF"/>
                </a:solidFill>
                <a:latin typeface="Verdana"/>
                <a:cs typeface="Verdana"/>
              </a:rPr>
              <a:t> </a:t>
            </a:r>
            <a:r>
              <a:rPr sz="1400" spc="-95" dirty="0">
                <a:solidFill>
                  <a:srgbClr val="FFFFFF"/>
                </a:solidFill>
                <a:latin typeface="Verdana"/>
                <a:cs typeface="Verdana"/>
              </a:rPr>
              <a:t>rules</a:t>
            </a:r>
            <a:r>
              <a:rPr sz="1400" spc="-85" dirty="0">
                <a:solidFill>
                  <a:srgbClr val="FFFFFF"/>
                </a:solidFill>
                <a:latin typeface="Verdana"/>
                <a:cs typeface="Verdana"/>
              </a:rPr>
              <a:t> </a:t>
            </a:r>
            <a:r>
              <a:rPr sz="1400" spc="-20" dirty="0">
                <a:solidFill>
                  <a:srgbClr val="FFFFFF"/>
                </a:solidFill>
                <a:latin typeface="Verdana"/>
                <a:cs typeface="Verdana"/>
              </a:rPr>
              <a:t>will </a:t>
            </a:r>
            <a:r>
              <a:rPr sz="1400" spc="75" dirty="0">
                <a:solidFill>
                  <a:srgbClr val="FFFFFF"/>
                </a:solidFill>
                <a:latin typeface="Verdana"/>
                <a:cs typeface="Verdana"/>
              </a:rPr>
              <a:t>be</a:t>
            </a:r>
            <a:r>
              <a:rPr sz="1400" spc="-80" dirty="0">
                <a:solidFill>
                  <a:srgbClr val="FFFFFF"/>
                </a:solidFill>
                <a:latin typeface="Verdana"/>
                <a:cs typeface="Verdana"/>
              </a:rPr>
              <a:t> </a:t>
            </a:r>
            <a:r>
              <a:rPr sz="1400" spc="-70" dirty="0">
                <a:solidFill>
                  <a:srgbClr val="FFFFFF"/>
                </a:solidFill>
                <a:latin typeface="Verdana"/>
                <a:cs typeface="Verdana"/>
              </a:rPr>
              <a:t>fines</a:t>
            </a:r>
            <a:r>
              <a:rPr sz="1400" spc="-114" dirty="0">
                <a:solidFill>
                  <a:srgbClr val="FFFFFF"/>
                </a:solidFill>
                <a:latin typeface="Verdana"/>
                <a:cs typeface="Verdana"/>
              </a:rPr>
              <a:t> </a:t>
            </a:r>
            <a:r>
              <a:rPr sz="1400" spc="-10" dirty="0">
                <a:solidFill>
                  <a:srgbClr val="FFFFFF"/>
                </a:solidFill>
                <a:latin typeface="Verdana"/>
                <a:cs typeface="Verdana"/>
              </a:rPr>
              <a:t>ranging </a:t>
            </a:r>
            <a:r>
              <a:rPr sz="1400" spc="-65" dirty="0">
                <a:solidFill>
                  <a:srgbClr val="FFFFFF"/>
                </a:solidFill>
                <a:latin typeface="Verdana"/>
                <a:cs typeface="Verdana"/>
              </a:rPr>
              <a:t>from</a:t>
            </a:r>
            <a:r>
              <a:rPr sz="1400" spc="-100" dirty="0">
                <a:solidFill>
                  <a:srgbClr val="FFFFFF"/>
                </a:solidFill>
                <a:latin typeface="Verdana"/>
                <a:cs typeface="Verdana"/>
              </a:rPr>
              <a:t> </a:t>
            </a:r>
            <a:r>
              <a:rPr sz="1400" spc="-110" dirty="0">
                <a:solidFill>
                  <a:srgbClr val="FFFFFF"/>
                </a:solidFill>
                <a:latin typeface="Verdana"/>
                <a:cs typeface="Verdana"/>
              </a:rPr>
              <a:t>PKR</a:t>
            </a:r>
            <a:r>
              <a:rPr sz="1400" spc="-90" dirty="0">
                <a:solidFill>
                  <a:srgbClr val="FFFFFF"/>
                </a:solidFill>
                <a:latin typeface="Verdana"/>
                <a:cs typeface="Verdana"/>
              </a:rPr>
              <a:t> </a:t>
            </a:r>
            <a:r>
              <a:rPr sz="1400" spc="-125" dirty="0">
                <a:solidFill>
                  <a:srgbClr val="FFFFFF"/>
                </a:solidFill>
                <a:latin typeface="Verdana"/>
                <a:cs typeface="Verdana"/>
              </a:rPr>
              <a:t>100</a:t>
            </a:r>
            <a:r>
              <a:rPr sz="1400" spc="-95" dirty="0">
                <a:solidFill>
                  <a:srgbClr val="FFFFFF"/>
                </a:solidFill>
                <a:latin typeface="Verdana"/>
                <a:cs typeface="Verdana"/>
              </a:rPr>
              <a:t> </a:t>
            </a:r>
            <a:r>
              <a:rPr sz="1400" spc="-25" dirty="0">
                <a:solidFill>
                  <a:srgbClr val="FFFFFF"/>
                </a:solidFill>
                <a:latin typeface="Verdana"/>
                <a:cs typeface="Verdana"/>
              </a:rPr>
              <a:t>to </a:t>
            </a:r>
            <a:r>
              <a:rPr sz="1400" spc="-125" dirty="0">
                <a:solidFill>
                  <a:srgbClr val="FFFFFF"/>
                </a:solidFill>
                <a:latin typeface="Verdana"/>
                <a:cs typeface="Verdana"/>
              </a:rPr>
              <a:t>500</a:t>
            </a:r>
            <a:r>
              <a:rPr sz="1400" spc="20" dirty="0">
                <a:solidFill>
                  <a:srgbClr val="FFFFFF"/>
                </a:solidFill>
                <a:latin typeface="Verdana"/>
                <a:cs typeface="Verdana"/>
              </a:rPr>
              <a:t> </a:t>
            </a:r>
            <a:r>
              <a:rPr sz="1400" dirty="0">
                <a:solidFill>
                  <a:srgbClr val="FFFFFF"/>
                </a:solidFill>
                <a:latin typeface="Verdana"/>
                <a:cs typeface="Verdana"/>
              </a:rPr>
              <a:t>depending</a:t>
            </a:r>
            <a:r>
              <a:rPr sz="1400" spc="10" dirty="0">
                <a:solidFill>
                  <a:srgbClr val="FFFFFF"/>
                </a:solidFill>
                <a:latin typeface="Verdana"/>
                <a:cs typeface="Verdana"/>
              </a:rPr>
              <a:t> </a:t>
            </a:r>
            <a:r>
              <a:rPr sz="1400" spc="-25" dirty="0">
                <a:solidFill>
                  <a:srgbClr val="FFFFFF"/>
                </a:solidFill>
                <a:latin typeface="Verdana"/>
                <a:cs typeface="Verdana"/>
              </a:rPr>
              <a:t>on </a:t>
            </a:r>
            <a:r>
              <a:rPr sz="1400" spc="-20" dirty="0">
                <a:solidFill>
                  <a:srgbClr val="FFFFFF"/>
                </a:solidFill>
                <a:latin typeface="Verdana"/>
                <a:cs typeface="Verdana"/>
              </a:rPr>
              <a:t>the</a:t>
            </a:r>
            <a:r>
              <a:rPr sz="1400" spc="-80" dirty="0">
                <a:solidFill>
                  <a:srgbClr val="FFFFFF"/>
                </a:solidFill>
                <a:latin typeface="Verdana"/>
                <a:cs typeface="Verdana"/>
              </a:rPr>
              <a:t> </a:t>
            </a:r>
            <a:r>
              <a:rPr sz="1400" spc="-35" dirty="0">
                <a:solidFill>
                  <a:srgbClr val="FFFFFF"/>
                </a:solidFill>
                <a:latin typeface="Verdana"/>
                <a:cs typeface="Verdana"/>
              </a:rPr>
              <a:t>nature</a:t>
            </a:r>
            <a:r>
              <a:rPr sz="1400" spc="-95" dirty="0">
                <a:solidFill>
                  <a:srgbClr val="FFFFFF"/>
                </a:solidFill>
                <a:latin typeface="Verdana"/>
                <a:cs typeface="Verdana"/>
              </a:rPr>
              <a:t> </a:t>
            </a:r>
            <a:r>
              <a:rPr sz="1400" spc="-25" dirty="0">
                <a:solidFill>
                  <a:srgbClr val="FFFFFF"/>
                </a:solidFill>
                <a:latin typeface="Verdana"/>
                <a:cs typeface="Verdana"/>
              </a:rPr>
              <a:t>of </a:t>
            </a:r>
            <a:r>
              <a:rPr sz="1400" spc="-10" dirty="0">
                <a:solidFill>
                  <a:srgbClr val="FFFFFF"/>
                </a:solidFill>
                <a:latin typeface="Verdana"/>
                <a:cs typeface="Verdana"/>
              </a:rPr>
              <a:t>offence.</a:t>
            </a:r>
            <a:endParaRPr sz="1400">
              <a:latin typeface="Verdana"/>
              <a:cs typeface="Verdana"/>
            </a:endParaRPr>
          </a:p>
        </p:txBody>
      </p:sp>
      <p:sp>
        <p:nvSpPr>
          <p:cNvPr id="9" name="object 9"/>
          <p:cNvSpPr txBox="1"/>
          <p:nvPr/>
        </p:nvSpPr>
        <p:spPr>
          <a:xfrm>
            <a:off x="1331467" y="2985643"/>
            <a:ext cx="1527175" cy="1221105"/>
          </a:xfrm>
          <a:prstGeom prst="rect">
            <a:avLst/>
          </a:prstGeom>
        </p:spPr>
        <p:txBody>
          <a:bodyPr vert="horz" wrap="square" lIns="0" tIns="29845" rIns="0" bIns="0" rtlCol="0">
            <a:spAutoFit/>
          </a:bodyPr>
          <a:lstStyle/>
          <a:p>
            <a:pPr marL="12700" marR="5080" indent="635" algn="ctr">
              <a:lnSpc>
                <a:spcPct val="92000"/>
              </a:lnSpc>
              <a:spcBef>
                <a:spcPts val="235"/>
              </a:spcBef>
            </a:pPr>
            <a:r>
              <a:rPr sz="1400" spc="-50" dirty="0">
                <a:solidFill>
                  <a:srgbClr val="FFFFFF"/>
                </a:solidFill>
                <a:latin typeface="Verdana"/>
                <a:cs typeface="Verdana"/>
              </a:rPr>
              <a:t>All</a:t>
            </a:r>
            <a:r>
              <a:rPr sz="1400" spc="-125" dirty="0">
                <a:solidFill>
                  <a:srgbClr val="FFFFFF"/>
                </a:solidFill>
                <a:latin typeface="Verdana"/>
                <a:cs typeface="Verdana"/>
              </a:rPr>
              <a:t> </a:t>
            </a:r>
            <a:r>
              <a:rPr sz="1400" spc="-40" dirty="0">
                <a:solidFill>
                  <a:srgbClr val="FFFFFF"/>
                </a:solidFill>
                <a:latin typeface="Verdana"/>
                <a:cs typeface="Verdana"/>
              </a:rPr>
              <a:t>those</a:t>
            </a:r>
            <a:r>
              <a:rPr sz="1400" spc="-75" dirty="0">
                <a:solidFill>
                  <a:srgbClr val="FFFFFF"/>
                </a:solidFill>
                <a:latin typeface="Verdana"/>
                <a:cs typeface="Verdana"/>
              </a:rPr>
              <a:t> </a:t>
            </a:r>
            <a:r>
              <a:rPr sz="1400" spc="-40" dirty="0">
                <a:solidFill>
                  <a:srgbClr val="FFFFFF"/>
                </a:solidFill>
                <a:latin typeface="Verdana"/>
                <a:cs typeface="Verdana"/>
              </a:rPr>
              <a:t>students </a:t>
            </a:r>
            <a:r>
              <a:rPr sz="1400" dirty="0">
                <a:solidFill>
                  <a:srgbClr val="FFFFFF"/>
                </a:solidFill>
                <a:latin typeface="Verdana"/>
                <a:cs typeface="Verdana"/>
              </a:rPr>
              <a:t>who</a:t>
            </a:r>
            <a:r>
              <a:rPr sz="1400" spc="-70" dirty="0">
                <a:solidFill>
                  <a:srgbClr val="FFFFFF"/>
                </a:solidFill>
                <a:latin typeface="Verdana"/>
                <a:cs typeface="Verdana"/>
              </a:rPr>
              <a:t> </a:t>
            </a:r>
            <a:r>
              <a:rPr sz="1400" spc="-10" dirty="0">
                <a:solidFill>
                  <a:srgbClr val="FFFFFF"/>
                </a:solidFill>
                <a:latin typeface="Verdana"/>
                <a:cs typeface="Verdana"/>
              </a:rPr>
              <a:t>makes offence </a:t>
            </a:r>
            <a:r>
              <a:rPr sz="1400" dirty="0">
                <a:solidFill>
                  <a:srgbClr val="FFFFFF"/>
                </a:solidFill>
                <a:latin typeface="Verdana"/>
                <a:cs typeface="Verdana"/>
              </a:rPr>
              <a:t>repeatedly</a:t>
            </a:r>
            <a:r>
              <a:rPr sz="1400" spc="-80" dirty="0">
                <a:solidFill>
                  <a:srgbClr val="FFFFFF"/>
                </a:solidFill>
                <a:latin typeface="Verdana"/>
                <a:cs typeface="Verdana"/>
              </a:rPr>
              <a:t> </a:t>
            </a:r>
            <a:r>
              <a:rPr sz="1400" spc="-20" dirty="0">
                <a:solidFill>
                  <a:srgbClr val="FFFFFF"/>
                </a:solidFill>
                <a:latin typeface="Verdana"/>
                <a:cs typeface="Verdana"/>
              </a:rPr>
              <a:t>will </a:t>
            </a:r>
            <a:r>
              <a:rPr sz="1400" spc="75" dirty="0">
                <a:solidFill>
                  <a:srgbClr val="FFFFFF"/>
                </a:solidFill>
                <a:latin typeface="Verdana"/>
                <a:cs typeface="Verdana"/>
              </a:rPr>
              <a:t>be</a:t>
            </a:r>
            <a:r>
              <a:rPr sz="1400" spc="-95" dirty="0">
                <a:solidFill>
                  <a:srgbClr val="FFFFFF"/>
                </a:solidFill>
                <a:latin typeface="Verdana"/>
                <a:cs typeface="Verdana"/>
              </a:rPr>
              <a:t> </a:t>
            </a:r>
            <a:r>
              <a:rPr sz="1400" spc="-80" dirty="0">
                <a:solidFill>
                  <a:srgbClr val="FFFFFF"/>
                </a:solidFill>
                <a:latin typeface="Verdana"/>
                <a:cs typeface="Verdana"/>
              </a:rPr>
              <a:t>struck</a:t>
            </a:r>
            <a:r>
              <a:rPr sz="1400" spc="-90" dirty="0">
                <a:solidFill>
                  <a:srgbClr val="FFFFFF"/>
                </a:solidFill>
                <a:latin typeface="Verdana"/>
                <a:cs typeface="Verdana"/>
              </a:rPr>
              <a:t> </a:t>
            </a:r>
            <a:r>
              <a:rPr sz="1400" spc="-10" dirty="0">
                <a:solidFill>
                  <a:srgbClr val="FFFFFF"/>
                </a:solidFill>
                <a:latin typeface="Verdana"/>
                <a:cs typeface="Verdana"/>
              </a:rPr>
              <a:t>off</a:t>
            </a:r>
            <a:r>
              <a:rPr sz="1400" spc="-105" dirty="0">
                <a:solidFill>
                  <a:srgbClr val="FFFFFF"/>
                </a:solidFill>
                <a:latin typeface="Verdana"/>
                <a:cs typeface="Verdana"/>
              </a:rPr>
              <a:t> </a:t>
            </a:r>
            <a:r>
              <a:rPr sz="1400" spc="-50" dirty="0">
                <a:solidFill>
                  <a:srgbClr val="FFFFFF"/>
                </a:solidFill>
                <a:latin typeface="Verdana"/>
                <a:cs typeface="Verdana"/>
              </a:rPr>
              <a:t>from </a:t>
            </a:r>
            <a:r>
              <a:rPr sz="1400" spc="-20" dirty="0">
                <a:solidFill>
                  <a:srgbClr val="FFFFFF"/>
                </a:solidFill>
                <a:latin typeface="Verdana"/>
                <a:cs typeface="Verdana"/>
              </a:rPr>
              <a:t>the</a:t>
            </a:r>
            <a:r>
              <a:rPr sz="1400" spc="-95" dirty="0">
                <a:solidFill>
                  <a:srgbClr val="FFFFFF"/>
                </a:solidFill>
                <a:latin typeface="Verdana"/>
                <a:cs typeface="Verdana"/>
              </a:rPr>
              <a:t> </a:t>
            </a:r>
            <a:r>
              <a:rPr sz="1400" spc="-10" dirty="0">
                <a:solidFill>
                  <a:srgbClr val="FFFFFF"/>
                </a:solidFill>
                <a:latin typeface="Verdana"/>
                <a:cs typeface="Verdana"/>
              </a:rPr>
              <a:t>institute</a:t>
            </a:r>
            <a:r>
              <a:rPr sz="1400" b="1" spc="-10" dirty="0">
                <a:solidFill>
                  <a:srgbClr val="FFFFFF"/>
                </a:solidFill>
                <a:latin typeface="Tahoma"/>
                <a:cs typeface="Tahoma"/>
              </a:rPr>
              <a:t>.</a:t>
            </a:r>
            <a:endParaRPr sz="1400">
              <a:latin typeface="Tahoma"/>
              <a:cs typeface="Tahoma"/>
            </a:endParaRPr>
          </a:p>
        </p:txBody>
      </p:sp>
      <p:pic>
        <p:nvPicPr>
          <p:cNvPr id="10" name="object 10"/>
          <p:cNvPicPr/>
          <p:nvPr/>
        </p:nvPicPr>
        <p:blipFill>
          <a:blip r:embed="rId3" cstate="print"/>
          <a:stretch>
            <a:fillRect/>
          </a:stretch>
        </p:blipFill>
        <p:spPr>
          <a:xfrm>
            <a:off x="477012" y="489204"/>
            <a:ext cx="1443227" cy="139141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78126" y="1560957"/>
            <a:ext cx="10049510" cy="32384"/>
          </a:xfrm>
          <a:custGeom>
            <a:avLst/>
            <a:gdLst/>
            <a:ahLst/>
            <a:cxnLst/>
            <a:rect l="l" t="t" r="r" b="b"/>
            <a:pathLst>
              <a:path w="10049510" h="32384">
                <a:moveTo>
                  <a:pt x="10049256" y="0"/>
                </a:moveTo>
                <a:lnTo>
                  <a:pt x="0" y="0"/>
                </a:lnTo>
                <a:lnTo>
                  <a:pt x="0" y="32003"/>
                </a:lnTo>
                <a:lnTo>
                  <a:pt x="10049256" y="32003"/>
                </a:lnTo>
                <a:lnTo>
                  <a:pt x="10049256" y="0"/>
                </a:lnTo>
                <a:close/>
              </a:path>
            </a:pathLst>
          </a:custGeom>
          <a:solidFill>
            <a:srgbClr val="EBEBEB"/>
          </a:solidFill>
        </p:spPr>
        <p:txBody>
          <a:bodyPr wrap="square" lIns="0" tIns="0" rIns="0" bIns="0" rtlCol="0"/>
          <a:lstStyle/>
          <a:p>
            <a:endParaRPr/>
          </a:p>
        </p:txBody>
      </p:sp>
      <p:sp>
        <p:nvSpPr>
          <p:cNvPr id="3" name="object 3"/>
          <p:cNvSpPr txBox="1">
            <a:spLocks noGrp="1"/>
          </p:cNvSpPr>
          <p:nvPr>
            <p:ph type="title"/>
          </p:nvPr>
        </p:nvSpPr>
        <p:spPr>
          <a:xfrm>
            <a:off x="1765807" y="1161668"/>
            <a:ext cx="10079355" cy="452120"/>
          </a:xfrm>
          <a:prstGeom prst="rect">
            <a:avLst/>
          </a:prstGeom>
        </p:spPr>
        <p:txBody>
          <a:bodyPr vert="horz" wrap="square" lIns="0" tIns="12065" rIns="0" bIns="0" rtlCol="0">
            <a:spAutoFit/>
          </a:bodyPr>
          <a:lstStyle/>
          <a:p>
            <a:pPr marL="12700">
              <a:lnSpc>
                <a:spcPct val="100000"/>
              </a:lnSpc>
              <a:spcBef>
                <a:spcPts val="95"/>
              </a:spcBef>
            </a:pPr>
            <a:r>
              <a:rPr sz="2800" b="1" spc="-140" dirty="0">
                <a:latin typeface="Tahoma"/>
                <a:cs typeface="Tahoma"/>
              </a:rPr>
              <a:t>SCHEME</a:t>
            </a:r>
            <a:r>
              <a:rPr sz="2800" b="1" spc="-70" dirty="0">
                <a:latin typeface="Tahoma"/>
                <a:cs typeface="Tahoma"/>
              </a:rPr>
              <a:t> </a:t>
            </a:r>
            <a:r>
              <a:rPr sz="2800" b="1" dirty="0">
                <a:latin typeface="Tahoma"/>
                <a:cs typeface="Tahoma"/>
              </a:rPr>
              <a:t>OF</a:t>
            </a:r>
            <a:r>
              <a:rPr sz="2800" b="1" spc="-150" dirty="0">
                <a:latin typeface="Tahoma"/>
                <a:cs typeface="Tahoma"/>
              </a:rPr>
              <a:t> </a:t>
            </a:r>
            <a:r>
              <a:rPr sz="2800" b="1" spc="-365" dirty="0">
                <a:latin typeface="Tahoma"/>
                <a:cs typeface="Tahoma"/>
              </a:rPr>
              <a:t>STUDIES</a:t>
            </a:r>
            <a:r>
              <a:rPr sz="2800" b="1" spc="-45" dirty="0">
                <a:latin typeface="Tahoma"/>
                <a:cs typeface="Tahoma"/>
              </a:rPr>
              <a:t> </a:t>
            </a:r>
            <a:r>
              <a:rPr sz="2800" b="1" spc="-150" dirty="0">
                <a:latin typeface="Tahoma"/>
                <a:cs typeface="Tahoma"/>
              </a:rPr>
              <a:t>3-</a:t>
            </a:r>
            <a:r>
              <a:rPr sz="2800" b="1" spc="-215" dirty="0">
                <a:latin typeface="Tahoma"/>
                <a:cs typeface="Tahoma"/>
              </a:rPr>
              <a:t>YEARS</a:t>
            </a:r>
            <a:r>
              <a:rPr sz="2800" b="1" spc="-15" dirty="0">
                <a:latin typeface="Tahoma"/>
                <a:cs typeface="Tahoma"/>
              </a:rPr>
              <a:t> </a:t>
            </a:r>
            <a:r>
              <a:rPr sz="2800" b="1" spc="-150" dirty="0">
                <a:latin typeface="Tahoma"/>
                <a:cs typeface="Tahoma"/>
              </a:rPr>
              <a:t>(DAE)</a:t>
            </a:r>
            <a:r>
              <a:rPr sz="2800" b="1" spc="-55" dirty="0">
                <a:latin typeface="Tahoma"/>
                <a:cs typeface="Tahoma"/>
              </a:rPr>
              <a:t> </a:t>
            </a:r>
            <a:r>
              <a:rPr sz="2800" b="1" spc="-295" dirty="0">
                <a:latin typeface="Tahoma"/>
                <a:cs typeface="Tahoma"/>
              </a:rPr>
              <a:t>DRILLING</a:t>
            </a:r>
            <a:r>
              <a:rPr sz="2800" b="1" spc="15" dirty="0">
                <a:latin typeface="Tahoma"/>
                <a:cs typeface="Tahoma"/>
              </a:rPr>
              <a:t> </a:t>
            </a:r>
            <a:r>
              <a:rPr sz="2800" b="1" dirty="0">
                <a:latin typeface="Tahoma"/>
                <a:cs typeface="Tahoma"/>
              </a:rPr>
              <a:t>AND</a:t>
            </a:r>
            <a:r>
              <a:rPr sz="2800" b="1" spc="-40" dirty="0">
                <a:latin typeface="Tahoma"/>
                <a:cs typeface="Tahoma"/>
              </a:rPr>
              <a:t> </a:t>
            </a:r>
            <a:r>
              <a:rPr sz="2800" b="1" spc="-305" dirty="0">
                <a:latin typeface="Tahoma"/>
                <a:cs typeface="Tahoma"/>
              </a:rPr>
              <a:t>DRILLING</a:t>
            </a:r>
            <a:endParaRPr sz="2800">
              <a:latin typeface="Tahoma"/>
              <a:cs typeface="Tahoma"/>
            </a:endParaRPr>
          </a:p>
        </p:txBody>
      </p:sp>
      <p:sp>
        <p:nvSpPr>
          <p:cNvPr id="4" name="object 4"/>
          <p:cNvSpPr txBox="1"/>
          <p:nvPr/>
        </p:nvSpPr>
        <p:spPr>
          <a:xfrm>
            <a:off x="5003038" y="1586865"/>
            <a:ext cx="3601085" cy="966469"/>
          </a:xfrm>
          <a:prstGeom prst="rect">
            <a:avLst/>
          </a:prstGeom>
        </p:spPr>
        <p:txBody>
          <a:bodyPr vert="horz" wrap="square" lIns="0" tIns="12065" rIns="0" bIns="0" rtlCol="0">
            <a:spAutoFit/>
          </a:bodyPr>
          <a:lstStyle/>
          <a:p>
            <a:pPr marL="12700">
              <a:lnSpc>
                <a:spcPct val="100000"/>
              </a:lnSpc>
              <a:spcBef>
                <a:spcPts val="95"/>
              </a:spcBef>
            </a:pPr>
            <a:r>
              <a:rPr sz="2800" b="1" u="sng" spc="-340" dirty="0">
                <a:solidFill>
                  <a:srgbClr val="EBEBEB"/>
                </a:solidFill>
                <a:uFill>
                  <a:solidFill>
                    <a:srgbClr val="EBEBEB"/>
                  </a:solidFill>
                </a:uFill>
                <a:latin typeface="Tahoma"/>
                <a:cs typeface="Tahoma"/>
              </a:rPr>
              <a:t>FLUIDS</a:t>
            </a:r>
            <a:r>
              <a:rPr sz="2800" b="1" u="sng" spc="-10" dirty="0">
                <a:solidFill>
                  <a:srgbClr val="EBEBEB"/>
                </a:solidFill>
                <a:uFill>
                  <a:solidFill>
                    <a:srgbClr val="EBEBEB"/>
                  </a:solidFill>
                </a:uFill>
                <a:latin typeface="Tahoma"/>
                <a:cs typeface="Tahoma"/>
              </a:rPr>
              <a:t> </a:t>
            </a:r>
            <a:r>
              <a:rPr sz="2800" b="1" u="sng" spc="-65" dirty="0">
                <a:solidFill>
                  <a:srgbClr val="EBEBEB"/>
                </a:solidFill>
                <a:uFill>
                  <a:solidFill>
                    <a:srgbClr val="EBEBEB"/>
                  </a:solidFill>
                </a:uFill>
                <a:latin typeface="Tahoma"/>
                <a:cs typeface="Tahoma"/>
              </a:rPr>
              <a:t>TECHNOLOGY</a:t>
            </a:r>
            <a:endParaRPr sz="2800">
              <a:latin typeface="Tahoma"/>
              <a:cs typeface="Tahoma"/>
            </a:endParaRPr>
          </a:p>
          <a:p>
            <a:pPr marL="365760">
              <a:lnSpc>
                <a:spcPct val="100000"/>
              </a:lnSpc>
              <a:spcBef>
                <a:spcPts val="1889"/>
              </a:spcBef>
            </a:pPr>
            <a:r>
              <a:rPr sz="1800" b="1" spc="-10" dirty="0">
                <a:latin typeface="Times New Roman"/>
                <a:cs typeface="Times New Roman"/>
              </a:rPr>
              <a:t>FIRST</a:t>
            </a:r>
            <a:r>
              <a:rPr sz="1800" b="1" spc="-65" dirty="0">
                <a:latin typeface="Times New Roman"/>
                <a:cs typeface="Times New Roman"/>
              </a:rPr>
              <a:t> </a:t>
            </a:r>
            <a:r>
              <a:rPr sz="1800" b="1" spc="-20" dirty="0">
                <a:latin typeface="Times New Roman"/>
                <a:cs typeface="Times New Roman"/>
              </a:rPr>
              <a:t>YEAR</a:t>
            </a:r>
            <a:endParaRPr sz="1800">
              <a:latin typeface="Times New Roman"/>
              <a:cs typeface="Times New Roman"/>
            </a:endParaRPr>
          </a:p>
        </p:txBody>
      </p:sp>
      <p:graphicFrame>
        <p:nvGraphicFramePr>
          <p:cNvPr id="5" name="object 5"/>
          <p:cNvGraphicFramePr>
            <a:graphicFrameLocks noGrp="1"/>
          </p:cNvGraphicFramePr>
          <p:nvPr/>
        </p:nvGraphicFramePr>
        <p:xfrm>
          <a:off x="1757172" y="2537714"/>
          <a:ext cx="8373108" cy="4219575"/>
        </p:xfrm>
        <a:graphic>
          <a:graphicData uri="http://schemas.openxmlformats.org/drawingml/2006/table">
            <a:tbl>
              <a:tblPr firstRow="1" bandRow="1">
                <a:tableStyleId>{2D5ABB26-0587-4C30-8999-92F81FD0307C}</a:tableStyleId>
              </a:tblPr>
              <a:tblGrid>
                <a:gridCol w="683260"/>
                <a:gridCol w="1488440"/>
                <a:gridCol w="4110354"/>
                <a:gridCol w="1047750"/>
                <a:gridCol w="1043304"/>
              </a:tblGrid>
              <a:tr h="671195">
                <a:tc>
                  <a:txBody>
                    <a:bodyPr/>
                    <a:lstStyle/>
                    <a:p>
                      <a:pPr marL="120650">
                        <a:lnSpc>
                          <a:spcPct val="100000"/>
                        </a:lnSpc>
                        <a:spcBef>
                          <a:spcPts val="500"/>
                        </a:spcBef>
                      </a:pPr>
                      <a:r>
                        <a:rPr sz="1400" b="1" spc="-10" dirty="0">
                          <a:solidFill>
                            <a:srgbClr val="FFFFFF"/>
                          </a:solidFill>
                          <a:latin typeface="Tahoma"/>
                          <a:cs typeface="Tahoma"/>
                        </a:rPr>
                        <a:t>S.No.</a:t>
                      </a:r>
                      <a:endParaRPr sz="1400">
                        <a:latin typeface="Tahoma"/>
                        <a:cs typeface="Tahoma"/>
                      </a:endParaRPr>
                    </a:p>
                  </a:txBody>
                  <a:tcPr marL="0" marR="0" marT="635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F1512"/>
                    </a:solidFill>
                  </a:tcPr>
                </a:tc>
                <a:tc>
                  <a:txBody>
                    <a:bodyPr/>
                    <a:lstStyle/>
                    <a:p>
                      <a:pPr marL="116205">
                        <a:lnSpc>
                          <a:spcPct val="100000"/>
                        </a:lnSpc>
                        <a:spcBef>
                          <a:spcPts val="500"/>
                        </a:spcBef>
                      </a:pPr>
                      <a:r>
                        <a:rPr sz="1400" b="1" spc="-40" dirty="0">
                          <a:solidFill>
                            <a:srgbClr val="FFFFFF"/>
                          </a:solidFill>
                          <a:latin typeface="Tahoma"/>
                          <a:cs typeface="Tahoma"/>
                        </a:rPr>
                        <a:t>Subject</a:t>
                      </a:r>
                      <a:r>
                        <a:rPr sz="1400" b="1" spc="-65" dirty="0">
                          <a:solidFill>
                            <a:srgbClr val="FFFFFF"/>
                          </a:solidFill>
                          <a:latin typeface="Tahoma"/>
                          <a:cs typeface="Tahoma"/>
                        </a:rPr>
                        <a:t> </a:t>
                      </a:r>
                      <a:r>
                        <a:rPr sz="1400" b="1" spc="-10" dirty="0">
                          <a:solidFill>
                            <a:srgbClr val="FFFFFF"/>
                          </a:solidFill>
                          <a:latin typeface="Tahoma"/>
                          <a:cs typeface="Tahoma"/>
                        </a:rPr>
                        <a:t>Codes</a:t>
                      </a:r>
                      <a:endParaRPr sz="1400">
                        <a:latin typeface="Tahoma"/>
                        <a:cs typeface="Tahoma"/>
                      </a:endParaRPr>
                    </a:p>
                  </a:txBody>
                  <a:tcPr marL="0" marR="0" marT="635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F1512"/>
                    </a:solidFill>
                  </a:tcPr>
                </a:tc>
                <a:tc>
                  <a:txBody>
                    <a:bodyPr/>
                    <a:lstStyle/>
                    <a:p>
                      <a:pPr marL="635" algn="ctr">
                        <a:lnSpc>
                          <a:spcPct val="100000"/>
                        </a:lnSpc>
                        <a:spcBef>
                          <a:spcPts val="500"/>
                        </a:spcBef>
                      </a:pPr>
                      <a:r>
                        <a:rPr sz="1400" b="1" spc="-40" dirty="0">
                          <a:solidFill>
                            <a:srgbClr val="FFFFFF"/>
                          </a:solidFill>
                          <a:latin typeface="Tahoma"/>
                          <a:cs typeface="Tahoma"/>
                        </a:rPr>
                        <a:t>Subject</a:t>
                      </a:r>
                      <a:r>
                        <a:rPr sz="1400" b="1" spc="-65" dirty="0">
                          <a:solidFill>
                            <a:srgbClr val="FFFFFF"/>
                          </a:solidFill>
                          <a:latin typeface="Tahoma"/>
                          <a:cs typeface="Tahoma"/>
                        </a:rPr>
                        <a:t> </a:t>
                      </a:r>
                      <a:r>
                        <a:rPr sz="1400" b="1" spc="-20" dirty="0">
                          <a:solidFill>
                            <a:srgbClr val="FFFFFF"/>
                          </a:solidFill>
                          <a:latin typeface="Tahoma"/>
                          <a:cs typeface="Tahoma"/>
                        </a:rPr>
                        <a:t>Name</a:t>
                      </a:r>
                      <a:endParaRPr sz="1400">
                        <a:latin typeface="Tahoma"/>
                        <a:cs typeface="Tahoma"/>
                      </a:endParaRPr>
                    </a:p>
                  </a:txBody>
                  <a:tcPr marL="0" marR="0" marT="635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F1512"/>
                    </a:solidFill>
                  </a:tcPr>
                </a:tc>
                <a:tc>
                  <a:txBody>
                    <a:bodyPr/>
                    <a:lstStyle/>
                    <a:p>
                      <a:pPr marL="238760">
                        <a:lnSpc>
                          <a:spcPct val="100000"/>
                        </a:lnSpc>
                        <a:spcBef>
                          <a:spcPts val="500"/>
                        </a:spcBef>
                      </a:pPr>
                      <a:r>
                        <a:rPr sz="1400" b="1" spc="-10" dirty="0">
                          <a:solidFill>
                            <a:srgbClr val="FFFFFF"/>
                          </a:solidFill>
                          <a:latin typeface="Tahoma"/>
                          <a:cs typeface="Tahoma"/>
                        </a:rPr>
                        <a:t>Theory</a:t>
                      </a:r>
                      <a:endParaRPr sz="1400">
                        <a:latin typeface="Tahoma"/>
                        <a:cs typeface="Tahoma"/>
                      </a:endParaRPr>
                    </a:p>
                  </a:txBody>
                  <a:tcPr marL="0" marR="0" marT="635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F1512"/>
                    </a:solidFill>
                  </a:tcPr>
                </a:tc>
                <a:tc>
                  <a:txBody>
                    <a:bodyPr/>
                    <a:lstStyle/>
                    <a:p>
                      <a:pPr marL="143510">
                        <a:lnSpc>
                          <a:spcPct val="100000"/>
                        </a:lnSpc>
                        <a:spcBef>
                          <a:spcPts val="500"/>
                        </a:spcBef>
                      </a:pPr>
                      <a:r>
                        <a:rPr sz="1400" b="1" spc="-10" dirty="0">
                          <a:solidFill>
                            <a:srgbClr val="FFFFFF"/>
                          </a:solidFill>
                          <a:latin typeface="Tahoma"/>
                          <a:cs typeface="Tahoma"/>
                        </a:rPr>
                        <a:t>Practical</a:t>
                      </a:r>
                      <a:endParaRPr sz="1400">
                        <a:latin typeface="Tahoma"/>
                        <a:cs typeface="Tahoma"/>
                      </a:endParaRPr>
                    </a:p>
                  </a:txBody>
                  <a:tcPr marL="0" marR="0" marT="635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F1512"/>
                    </a:solidFill>
                  </a:tcPr>
                </a:tc>
              </a:tr>
              <a:tr h="319405">
                <a:tc>
                  <a:txBody>
                    <a:bodyPr/>
                    <a:lstStyle/>
                    <a:p>
                      <a:pPr marL="67945">
                        <a:lnSpc>
                          <a:spcPct val="100000"/>
                        </a:lnSpc>
                        <a:spcBef>
                          <a:spcPts val="500"/>
                        </a:spcBef>
                      </a:pPr>
                      <a:r>
                        <a:rPr sz="1400" b="1" spc="-50" dirty="0">
                          <a:solidFill>
                            <a:srgbClr val="FFFFFF"/>
                          </a:solidFill>
                          <a:latin typeface="Tahoma"/>
                          <a:cs typeface="Tahoma"/>
                        </a:rPr>
                        <a:t>1</a:t>
                      </a:r>
                      <a:endParaRPr sz="1400">
                        <a:latin typeface="Tahoma"/>
                        <a:cs typeface="Tahoma"/>
                      </a:endParaRPr>
                    </a:p>
                  </a:txBody>
                  <a:tcPr marL="0" marR="0" marT="635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AF1512"/>
                    </a:solidFill>
                  </a:tcPr>
                </a:tc>
                <a:tc>
                  <a:txBody>
                    <a:bodyPr/>
                    <a:lstStyle/>
                    <a:p>
                      <a:pPr marL="68580">
                        <a:lnSpc>
                          <a:spcPct val="100000"/>
                        </a:lnSpc>
                        <a:spcBef>
                          <a:spcPts val="500"/>
                        </a:spcBef>
                      </a:pPr>
                      <a:r>
                        <a:rPr sz="1400" spc="-10" dirty="0">
                          <a:latin typeface="Verdana"/>
                          <a:cs typeface="Verdana"/>
                        </a:rPr>
                        <a:t>Gen-</a:t>
                      </a:r>
                      <a:r>
                        <a:rPr sz="1400" spc="-25" dirty="0">
                          <a:latin typeface="Verdana"/>
                          <a:cs typeface="Verdana"/>
                        </a:rPr>
                        <a:t>111</a:t>
                      </a:r>
                      <a:endParaRPr sz="1400">
                        <a:latin typeface="Verdana"/>
                        <a:cs typeface="Verdana"/>
                      </a:endParaRPr>
                    </a:p>
                  </a:txBody>
                  <a:tcPr marL="0" marR="0" marT="635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3CCCC"/>
                    </a:solidFill>
                  </a:tcPr>
                </a:tc>
                <a:tc>
                  <a:txBody>
                    <a:bodyPr/>
                    <a:lstStyle/>
                    <a:p>
                      <a:pPr marL="68580">
                        <a:lnSpc>
                          <a:spcPct val="100000"/>
                        </a:lnSpc>
                        <a:spcBef>
                          <a:spcPts val="500"/>
                        </a:spcBef>
                      </a:pPr>
                      <a:r>
                        <a:rPr sz="1400" spc="-80" dirty="0">
                          <a:latin typeface="Verdana"/>
                          <a:cs typeface="Verdana"/>
                        </a:rPr>
                        <a:t>Islamiat</a:t>
                      </a:r>
                      <a:r>
                        <a:rPr sz="1400" spc="-105" dirty="0">
                          <a:latin typeface="Verdana"/>
                          <a:cs typeface="Verdana"/>
                        </a:rPr>
                        <a:t> </a:t>
                      </a:r>
                      <a:r>
                        <a:rPr sz="1400" dirty="0">
                          <a:latin typeface="Verdana"/>
                          <a:cs typeface="Verdana"/>
                        </a:rPr>
                        <a:t>&amp;</a:t>
                      </a:r>
                      <a:r>
                        <a:rPr sz="1400" spc="-60" dirty="0">
                          <a:latin typeface="Verdana"/>
                          <a:cs typeface="Verdana"/>
                        </a:rPr>
                        <a:t> </a:t>
                      </a:r>
                      <a:r>
                        <a:rPr sz="1400" spc="-10" dirty="0">
                          <a:latin typeface="Verdana"/>
                          <a:cs typeface="Verdana"/>
                        </a:rPr>
                        <a:t>Pak</a:t>
                      </a:r>
                      <a:r>
                        <a:rPr sz="1400" spc="-70" dirty="0">
                          <a:latin typeface="Verdana"/>
                          <a:cs typeface="Verdana"/>
                        </a:rPr>
                        <a:t> </a:t>
                      </a:r>
                      <a:r>
                        <a:rPr sz="1400" spc="-10" dirty="0">
                          <a:latin typeface="Verdana"/>
                          <a:cs typeface="Verdana"/>
                        </a:rPr>
                        <a:t>Study</a:t>
                      </a:r>
                      <a:endParaRPr sz="1400">
                        <a:latin typeface="Verdana"/>
                        <a:cs typeface="Verdana"/>
                      </a:endParaRPr>
                    </a:p>
                  </a:txBody>
                  <a:tcPr marL="0" marR="0" marT="635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3CCCC"/>
                    </a:solidFill>
                  </a:tcPr>
                </a:tc>
                <a:tc>
                  <a:txBody>
                    <a:bodyPr/>
                    <a:lstStyle/>
                    <a:p>
                      <a:pPr marL="69215">
                        <a:lnSpc>
                          <a:spcPct val="100000"/>
                        </a:lnSpc>
                        <a:spcBef>
                          <a:spcPts val="500"/>
                        </a:spcBef>
                      </a:pPr>
                      <a:r>
                        <a:rPr sz="1400" spc="-50" dirty="0">
                          <a:latin typeface="Verdana"/>
                          <a:cs typeface="Verdana"/>
                        </a:rPr>
                        <a:t>1</a:t>
                      </a:r>
                      <a:endParaRPr sz="1400">
                        <a:latin typeface="Verdana"/>
                        <a:cs typeface="Verdana"/>
                      </a:endParaRPr>
                    </a:p>
                  </a:txBody>
                  <a:tcPr marL="0" marR="0" marT="635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3CCCC"/>
                    </a:solidFill>
                  </a:tcPr>
                </a:tc>
                <a:tc>
                  <a:txBody>
                    <a:bodyPr/>
                    <a:lstStyle/>
                    <a:p>
                      <a:pPr marL="69215">
                        <a:lnSpc>
                          <a:spcPct val="100000"/>
                        </a:lnSpc>
                        <a:spcBef>
                          <a:spcPts val="500"/>
                        </a:spcBef>
                      </a:pPr>
                      <a:r>
                        <a:rPr sz="1400" spc="-50" dirty="0">
                          <a:latin typeface="Verdana"/>
                          <a:cs typeface="Verdana"/>
                        </a:rPr>
                        <a:t>0</a:t>
                      </a:r>
                      <a:endParaRPr sz="1400">
                        <a:latin typeface="Verdana"/>
                        <a:cs typeface="Verdana"/>
                      </a:endParaRPr>
                    </a:p>
                  </a:txBody>
                  <a:tcPr marL="0" marR="0" marT="635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3CCCC"/>
                    </a:solidFill>
                  </a:tcPr>
                </a:tc>
              </a:tr>
              <a:tr h="320040">
                <a:tc>
                  <a:txBody>
                    <a:bodyPr/>
                    <a:lstStyle/>
                    <a:p>
                      <a:pPr marL="67945">
                        <a:lnSpc>
                          <a:spcPct val="100000"/>
                        </a:lnSpc>
                        <a:spcBef>
                          <a:spcPts val="500"/>
                        </a:spcBef>
                      </a:pPr>
                      <a:r>
                        <a:rPr sz="1400" b="1" spc="-50" dirty="0">
                          <a:solidFill>
                            <a:srgbClr val="FFFFFF"/>
                          </a:solidFill>
                          <a:latin typeface="Tahoma"/>
                          <a:cs typeface="Tahoma"/>
                        </a:rPr>
                        <a:t>2</a:t>
                      </a:r>
                      <a:endParaRPr sz="1400">
                        <a:latin typeface="Tahoma"/>
                        <a:cs typeface="Tahoma"/>
                      </a:endParaRPr>
                    </a:p>
                  </a:txBody>
                  <a:tcPr marL="0" marR="0" marT="635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marL="68580">
                        <a:lnSpc>
                          <a:spcPct val="100000"/>
                        </a:lnSpc>
                        <a:spcBef>
                          <a:spcPts val="500"/>
                        </a:spcBef>
                      </a:pPr>
                      <a:r>
                        <a:rPr sz="1400" spc="-90" dirty="0">
                          <a:latin typeface="Verdana"/>
                          <a:cs typeface="Verdana"/>
                        </a:rPr>
                        <a:t>Eng.-</a:t>
                      </a:r>
                      <a:r>
                        <a:rPr sz="1400" spc="-95" dirty="0">
                          <a:latin typeface="Verdana"/>
                          <a:cs typeface="Verdana"/>
                        </a:rPr>
                        <a:t> </a:t>
                      </a:r>
                      <a:r>
                        <a:rPr sz="1400" spc="-25" dirty="0">
                          <a:latin typeface="Verdana"/>
                          <a:cs typeface="Verdana"/>
                        </a:rPr>
                        <a:t>112</a:t>
                      </a:r>
                      <a:endParaRPr sz="1400">
                        <a:latin typeface="Verdana"/>
                        <a:cs typeface="Verdana"/>
                      </a:endParaRPr>
                    </a:p>
                  </a:txBody>
                  <a:tcPr marL="0" marR="0" marT="635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68580">
                        <a:lnSpc>
                          <a:spcPct val="100000"/>
                        </a:lnSpc>
                        <a:spcBef>
                          <a:spcPts val="500"/>
                        </a:spcBef>
                      </a:pPr>
                      <a:r>
                        <a:rPr sz="1400" spc="-10" dirty="0">
                          <a:latin typeface="Verdana"/>
                          <a:cs typeface="Verdana"/>
                        </a:rPr>
                        <a:t>English</a:t>
                      </a:r>
                      <a:endParaRPr sz="1400">
                        <a:latin typeface="Verdana"/>
                        <a:cs typeface="Verdana"/>
                      </a:endParaRPr>
                    </a:p>
                  </a:txBody>
                  <a:tcPr marL="0" marR="0" marT="635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69215">
                        <a:lnSpc>
                          <a:spcPct val="100000"/>
                        </a:lnSpc>
                        <a:spcBef>
                          <a:spcPts val="500"/>
                        </a:spcBef>
                      </a:pPr>
                      <a:r>
                        <a:rPr sz="1400" spc="-50" dirty="0">
                          <a:latin typeface="Verdana"/>
                          <a:cs typeface="Verdana"/>
                        </a:rPr>
                        <a:t>2</a:t>
                      </a:r>
                      <a:endParaRPr sz="1400">
                        <a:latin typeface="Verdana"/>
                        <a:cs typeface="Verdana"/>
                      </a:endParaRPr>
                    </a:p>
                  </a:txBody>
                  <a:tcPr marL="0" marR="0" marT="635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69215">
                        <a:lnSpc>
                          <a:spcPct val="100000"/>
                        </a:lnSpc>
                        <a:spcBef>
                          <a:spcPts val="500"/>
                        </a:spcBef>
                      </a:pPr>
                      <a:r>
                        <a:rPr sz="1400" spc="-50" dirty="0">
                          <a:latin typeface="Verdana"/>
                          <a:cs typeface="Verdana"/>
                        </a:rPr>
                        <a:t>0</a:t>
                      </a:r>
                      <a:endParaRPr sz="1400">
                        <a:latin typeface="Verdana"/>
                        <a:cs typeface="Verdana"/>
                      </a:endParaRPr>
                    </a:p>
                  </a:txBody>
                  <a:tcPr marL="0" marR="0" marT="635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r>
              <a:tr h="319405">
                <a:tc>
                  <a:txBody>
                    <a:bodyPr/>
                    <a:lstStyle/>
                    <a:p>
                      <a:pPr marL="67945">
                        <a:lnSpc>
                          <a:spcPct val="100000"/>
                        </a:lnSpc>
                        <a:spcBef>
                          <a:spcPts val="505"/>
                        </a:spcBef>
                      </a:pPr>
                      <a:r>
                        <a:rPr sz="1400" b="1" spc="-50" dirty="0">
                          <a:solidFill>
                            <a:srgbClr val="FFFFFF"/>
                          </a:solidFill>
                          <a:latin typeface="Tahoma"/>
                          <a:cs typeface="Tahoma"/>
                        </a:rPr>
                        <a:t>3</a:t>
                      </a:r>
                      <a:endParaRPr sz="1400">
                        <a:latin typeface="Tahoma"/>
                        <a:cs typeface="Tahom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marL="68580">
                        <a:lnSpc>
                          <a:spcPct val="100000"/>
                        </a:lnSpc>
                        <a:spcBef>
                          <a:spcPts val="505"/>
                        </a:spcBef>
                      </a:pPr>
                      <a:r>
                        <a:rPr sz="1400" spc="-20" dirty="0">
                          <a:latin typeface="Verdana"/>
                          <a:cs typeface="Verdana"/>
                        </a:rPr>
                        <a:t>Math-</a:t>
                      </a:r>
                      <a:r>
                        <a:rPr sz="1400" spc="-25" dirty="0">
                          <a:latin typeface="Verdana"/>
                          <a:cs typeface="Verdana"/>
                        </a:rPr>
                        <a:t>113</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marL="68580">
                        <a:lnSpc>
                          <a:spcPct val="100000"/>
                        </a:lnSpc>
                        <a:spcBef>
                          <a:spcPts val="505"/>
                        </a:spcBef>
                      </a:pPr>
                      <a:r>
                        <a:rPr sz="1400" dirty="0">
                          <a:latin typeface="Verdana"/>
                          <a:cs typeface="Verdana"/>
                        </a:rPr>
                        <a:t>Applied</a:t>
                      </a:r>
                      <a:r>
                        <a:rPr sz="1400" spc="114" dirty="0">
                          <a:latin typeface="Verdana"/>
                          <a:cs typeface="Verdana"/>
                        </a:rPr>
                        <a:t> </a:t>
                      </a:r>
                      <a:r>
                        <a:rPr sz="1400" spc="-20" dirty="0">
                          <a:latin typeface="Verdana"/>
                          <a:cs typeface="Verdana"/>
                        </a:rPr>
                        <a:t>Mathematics-</a:t>
                      </a:r>
                      <a:r>
                        <a:rPr sz="1400" spc="-50" dirty="0">
                          <a:latin typeface="Verdana"/>
                          <a:cs typeface="Verdana"/>
                        </a:rPr>
                        <a:t>1</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marL="69215">
                        <a:lnSpc>
                          <a:spcPct val="100000"/>
                        </a:lnSpc>
                        <a:spcBef>
                          <a:spcPts val="505"/>
                        </a:spcBef>
                      </a:pPr>
                      <a:r>
                        <a:rPr sz="1400" spc="-50" dirty="0">
                          <a:latin typeface="Verdana"/>
                          <a:cs typeface="Verdana"/>
                        </a:rPr>
                        <a:t>3</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marL="69215">
                        <a:lnSpc>
                          <a:spcPct val="100000"/>
                        </a:lnSpc>
                        <a:spcBef>
                          <a:spcPts val="505"/>
                        </a:spcBef>
                      </a:pPr>
                      <a:r>
                        <a:rPr sz="1400" spc="-50" dirty="0">
                          <a:latin typeface="Verdana"/>
                          <a:cs typeface="Verdana"/>
                        </a:rPr>
                        <a:t>0</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r>
              <a:tr h="320040">
                <a:tc>
                  <a:txBody>
                    <a:bodyPr/>
                    <a:lstStyle/>
                    <a:p>
                      <a:pPr marL="67945">
                        <a:lnSpc>
                          <a:spcPct val="100000"/>
                        </a:lnSpc>
                        <a:spcBef>
                          <a:spcPts val="505"/>
                        </a:spcBef>
                      </a:pPr>
                      <a:r>
                        <a:rPr sz="1400" b="1" spc="-50" dirty="0">
                          <a:solidFill>
                            <a:srgbClr val="FFFFFF"/>
                          </a:solidFill>
                          <a:latin typeface="Tahoma"/>
                          <a:cs typeface="Tahoma"/>
                        </a:rPr>
                        <a:t>4</a:t>
                      </a:r>
                      <a:endParaRPr sz="1400">
                        <a:latin typeface="Tahoma"/>
                        <a:cs typeface="Tahom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marL="68580">
                        <a:lnSpc>
                          <a:spcPct val="100000"/>
                        </a:lnSpc>
                        <a:spcBef>
                          <a:spcPts val="505"/>
                        </a:spcBef>
                      </a:pPr>
                      <a:r>
                        <a:rPr sz="1400" spc="-85" dirty="0">
                          <a:latin typeface="Verdana"/>
                          <a:cs typeface="Verdana"/>
                        </a:rPr>
                        <a:t>Phy-</a:t>
                      </a:r>
                      <a:r>
                        <a:rPr sz="1400" spc="-25" dirty="0">
                          <a:latin typeface="Verdana"/>
                          <a:cs typeface="Verdana"/>
                        </a:rPr>
                        <a:t>123</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68580">
                        <a:lnSpc>
                          <a:spcPct val="100000"/>
                        </a:lnSpc>
                        <a:spcBef>
                          <a:spcPts val="505"/>
                        </a:spcBef>
                      </a:pPr>
                      <a:r>
                        <a:rPr sz="1400" dirty="0">
                          <a:latin typeface="Verdana"/>
                          <a:cs typeface="Verdana"/>
                        </a:rPr>
                        <a:t>Applied</a:t>
                      </a:r>
                      <a:r>
                        <a:rPr sz="1400" spc="10" dirty="0">
                          <a:latin typeface="Verdana"/>
                          <a:cs typeface="Verdana"/>
                        </a:rPr>
                        <a:t> </a:t>
                      </a:r>
                      <a:r>
                        <a:rPr sz="1400" spc="-10" dirty="0">
                          <a:latin typeface="Verdana"/>
                          <a:cs typeface="Verdana"/>
                        </a:rPr>
                        <a:t>Physics</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69215">
                        <a:lnSpc>
                          <a:spcPct val="100000"/>
                        </a:lnSpc>
                        <a:spcBef>
                          <a:spcPts val="505"/>
                        </a:spcBef>
                      </a:pPr>
                      <a:r>
                        <a:rPr sz="1400" spc="-50" dirty="0">
                          <a:latin typeface="Verdana"/>
                          <a:cs typeface="Verdana"/>
                        </a:rPr>
                        <a:t>2</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69215">
                        <a:lnSpc>
                          <a:spcPct val="100000"/>
                        </a:lnSpc>
                        <a:spcBef>
                          <a:spcPts val="505"/>
                        </a:spcBef>
                      </a:pPr>
                      <a:r>
                        <a:rPr sz="1400" spc="-50" dirty="0">
                          <a:latin typeface="Verdana"/>
                          <a:cs typeface="Verdana"/>
                        </a:rPr>
                        <a:t>3</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r>
              <a:tr h="319405">
                <a:tc>
                  <a:txBody>
                    <a:bodyPr/>
                    <a:lstStyle/>
                    <a:p>
                      <a:pPr marL="67945">
                        <a:lnSpc>
                          <a:spcPct val="100000"/>
                        </a:lnSpc>
                        <a:spcBef>
                          <a:spcPts val="500"/>
                        </a:spcBef>
                      </a:pPr>
                      <a:r>
                        <a:rPr sz="1400" b="1" spc="-50" dirty="0">
                          <a:solidFill>
                            <a:srgbClr val="FFFFFF"/>
                          </a:solidFill>
                          <a:latin typeface="Tahoma"/>
                          <a:cs typeface="Tahoma"/>
                        </a:rPr>
                        <a:t>5</a:t>
                      </a:r>
                      <a:endParaRPr sz="1400">
                        <a:latin typeface="Tahoma"/>
                        <a:cs typeface="Tahoma"/>
                      </a:endParaRPr>
                    </a:p>
                  </a:txBody>
                  <a:tcPr marL="0" marR="0" marT="635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marL="68580">
                        <a:lnSpc>
                          <a:spcPct val="100000"/>
                        </a:lnSpc>
                        <a:spcBef>
                          <a:spcPts val="500"/>
                        </a:spcBef>
                      </a:pPr>
                      <a:r>
                        <a:rPr sz="1400" spc="-10" dirty="0">
                          <a:latin typeface="Verdana"/>
                          <a:cs typeface="Verdana"/>
                        </a:rPr>
                        <a:t>Chem-</a:t>
                      </a:r>
                      <a:r>
                        <a:rPr sz="1400" spc="-25" dirty="0">
                          <a:latin typeface="Verdana"/>
                          <a:cs typeface="Verdana"/>
                        </a:rPr>
                        <a:t>133</a:t>
                      </a:r>
                      <a:endParaRPr sz="1400">
                        <a:latin typeface="Verdana"/>
                        <a:cs typeface="Verdana"/>
                      </a:endParaRPr>
                    </a:p>
                  </a:txBody>
                  <a:tcPr marL="0" marR="0" marT="635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marL="68580">
                        <a:lnSpc>
                          <a:spcPct val="100000"/>
                        </a:lnSpc>
                        <a:spcBef>
                          <a:spcPts val="500"/>
                        </a:spcBef>
                      </a:pPr>
                      <a:r>
                        <a:rPr sz="1400" dirty="0">
                          <a:latin typeface="Verdana"/>
                          <a:cs typeface="Verdana"/>
                        </a:rPr>
                        <a:t>Applied</a:t>
                      </a:r>
                      <a:r>
                        <a:rPr sz="1400" spc="10" dirty="0">
                          <a:latin typeface="Verdana"/>
                          <a:cs typeface="Verdana"/>
                        </a:rPr>
                        <a:t> </a:t>
                      </a:r>
                      <a:r>
                        <a:rPr sz="1400" spc="-10" dirty="0">
                          <a:latin typeface="Verdana"/>
                          <a:cs typeface="Verdana"/>
                        </a:rPr>
                        <a:t>Chemistry</a:t>
                      </a:r>
                      <a:endParaRPr sz="1400">
                        <a:latin typeface="Verdana"/>
                        <a:cs typeface="Verdana"/>
                      </a:endParaRPr>
                    </a:p>
                  </a:txBody>
                  <a:tcPr marL="0" marR="0" marT="635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marL="69215">
                        <a:lnSpc>
                          <a:spcPct val="100000"/>
                        </a:lnSpc>
                        <a:spcBef>
                          <a:spcPts val="500"/>
                        </a:spcBef>
                      </a:pPr>
                      <a:r>
                        <a:rPr sz="1400" spc="-50" dirty="0">
                          <a:latin typeface="Verdana"/>
                          <a:cs typeface="Verdana"/>
                        </a:rPr>
                        <a:t>2</a:t>
                      </a:r>
                      <a:endParaRPr sz="1400">
                        <a:latin typeface="Verdana"/>
                        <a:cs typeface="Verdana"/>
                      </a:endParaRPr>
                    </a:p>
                  </a:txBody>
                  <a:tcPr marL="0" marR="0" marT="635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marL="69215">
                        <a:lnSpc>
                          <a:spcPct val="100000"/>
                        </a:lnSpc>
                        <a:spcBef>
                          <a:spcPts val="500"/>
                        </a:spcBef>
                      </a:pPr>
                      <a:r>
                        <a:rPr sz="1400" spc="-50" dirty="0">
                          <a:latin typeface="Verdana"/>
                          <a:cs typeface="Verdana"/>
                        </a:rPr>
                        <a:t>3</a:t>
                      </a:r>
                      <a:endParaRPr sz="1400">
                        <a:latin typeface="Verdana"/>
                        <a:cs typeface="Verdana"/>
                      </a:endParaRPr>
                    </a:p>
                  </a:txBody>
                  <a:tcPr marL="0" marR="0" marT="635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r>
              <a:tr h="319405">
                <a:tc>
                  <a:txBody>
                    <a:bodyPr/>
                    <a:lstStyle/>
                    <a:p>
                      <a:pPr marL="67945">
                        <a:lnSpc>
                          <a:spcPct val="100000"/>
                        </a:lnSpc>
                        <a:spcBef>
                          <a:spcPts val="505"/>
                        </a:spcBef>
                      </a:pPr>
                      <a:r>
                        <a:rPr sz="1400" b="1" spc="-50" dirty="0">
                          <a:solidFill>
                            <a:srgbClr val="FFFFFF"/>
                          </a:solidFill>
                          <a:latin typeface="Tahoma"/>
                          <a:cs typeface="Tahoma"/>
                        </a:rPr>
                        <a:t>6</a:t>
                      </a:r>
                      <a:endParaRPr sz="1400">
                        <a:latin typeface="Tahoma"/>
                        <a:cs typeface="Tahom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marL="68580">
                        <a:lnSpc>
                          <a:spcPct val="100000"/>
                        </a:lnSpc>
                        <a:spcBef>
                          <a:spcPts val="505"/>
                        </a:spcBef>
                      </a:pPr>
                      <a:r>
                        <a:rPr sz="1400" dirty="0">
                          <a:latin typeface="Verdana"/>
                          <a:cs typeface="Verdana"/>
                        </a:rPr>
                        <a:t>Comp-</a:t>
                      </a:r>
                      <a:r>
                        <a:rPr sz="1400" spc="-25" dirty="0">
                          <a:latin typeface="Verdana"/>
                          <a:cs typeface="Verdana"/>
                        </a:rPr>
                        <a:t>142</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68580">
                        <a:lnSpc>
                          <a:spcPct val="100000"/>
                        </a:lnSpc>
                        <a:spcBef>
                          <a:spcPts val="505"/>
                        </a:spcBef>
                      </a:pPr>
                      <a:r>
                        <a:rPr sz="1400" spc="-10" dirty="0">
                          <a:latin typeface="Verdana"/>
                          <a:cs typeface="Verdana"/>
                        </a:rPr>
                        <a:t>Computer</a:t>
                      </a:r>
                      <a:r>
                        <a:rPr sz="1400" spc="-55" dirty="0">
                          <a:latin typeface="Verdana"/>
                          <a:cs typeface="Verdana"/>
                        </a:rPr>
                        <a:t> </a:t>
                      </a:r>
                      <a:r>
                        <a:rPr sz="1400" spc="-10" dirty="0">
                          <a:latin typeface="Verdana"/>
                          <a:cs typeface="Verdana"/>
                        </a:rPr>
                        <a:t>Application</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69215">
                        <a:lnSpc>
                          <a:spcPct val="100000"/>
                        </a:lnSpc>
                        <a:spcBef>
                          <a:spcPts val="505"/>
                        </a:spcBef>
                      </a:pPr>
                      <a:r>
                        <a:rPr sz="1400" spc="-50" dirty="0">
                          <a:latin typeface="Verdana"/>
                          <a:cs typeface="Verdana"/>
                        </a:rPr>
                        <a:t>1</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69215">
                        <a:lnSpc>
                          <a:spcPct val="100000"/>
                        </a:lnSpc>
                        <a:spcBef>
                          <a:spcPts val="505"/>
                        </a:spcBef>
                      </a:pPr>
                      <a:r>
                        <a:rPr sz="1400" spc="-50" dirty="0">
                          <a:latin typeface="Verdana"/>
                          <a:cs typeface="Verdana"/>
                        </a:rPr>
                        <a:t>3</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r>
              <a:tr h="671195">
                <a:tc>
                  <a:txBody>
                    <a:bodyPr/>
                    <a:lstStyle/>
                    <a:p>
                      <a:pPr marL="67945">
                        <a:lnSpc>
                          <a:spcPct val="100000"/>
                        </a:lnSpc>
                        <a:spcBef>
                          <a:spcPts val="505"/>
                        </a:spcBef>
                      </a:pPr>
                      <a:r>
                        <a:rPr sz="1400" b="1" spc="-50" dirty="0">
                          <a:solidFill>
                            <a:srgbClr val="FFFFFF"/>
                          </a:solidFill>
                          <a:latin typeface="Tahoma"/>
                          <a:cs typeface="Tahoma"/>
                        </a:rPr>
                        <a:t>7</a:t>
                      </a:r>
                      <a:endParaRPr sz="1400">
                        <a:latin typeface="Tahoma"/>
                        <a:cs typeface="Tahom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marL="68580">
                        <a:lnSpc>
                          <a:spcPct val="100000"/>
                        </a:lnSpc>
                        <a:spcBef>
                          <a:spcPts val="505"/>
                        </a:spcBef>
                      </a:pPr>
                      <a:r>
                        <a:rPr sz="1400" spc="-85" dirty="0">
                          <a:latin typeface="Verdana"/>
                          <a:cs typeface="Verdana"/>
                        </a:rPr>
                        <a:t>PCT-</a:t>
                      </a:r>
                      <a:r>
                        <a:rPr sz="1400" spc="-25" dirty="0">
                          <a:latin typeface="Verdana"/>
                          <a:cs typeface="Verdana"/>
                        </a:rPr>
                        <a:t>103</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marL="68580">
                        <a:lnSpc>
                          <a:spcPct val="100000"/>
                        </a:lnSpc>
                        <a:spcBef>
                          <a:spcPts val="505"/>
                        </a:spcBef>
                      </a:pPr>
                      <a:r>
                        <a:rPr sz="1400" spc="-40" dirty="0">
                          <a:latin typeface="Verdana"/>
                          <a:cs typeface="Verdana"/>
                        </a:rPr>
                        <a:t>Basic</a:t>
                      </a:r>
                      <a:r>
                        <a:rPr sz="1400" spc="-90" dirty="0">
                          <a:latin typeface="Verdana"/>
                          <a:cs typeface="Verdana"/>
                        </a:rPr>
                        <a:t> </a:t>
                      </a:r>
                      <a:r>
                        <a:rPr sz="1400" spc="-45" dirty="0">
                          <a:latin typeface="Verdana"/>
                          <a:cs typeface="Verdana"/>
                        </a:rPr>
                        <a:t>Engineering</a:t>
                      </a:r>
                      <a:r>
                        <a:rPr sz="1400" spc="-60" dirty="0">
                          <a:latin typeface="Verdana"/>
                          <a:cs typeface="Verdana"/>
                        </a:rPr>
                        <a:t> </a:t>
                      </a:r>
                      <a:r>
                        <a:rPr sz="1400" spc="-35" dirty="0">
                          <a:latin typeface="Verdana"/>
                          <a:cs typeface="Verdana"/>
                        </a:rPr>
                        <a:t>Drawing</a:t>
                      </a:r>
                      <a:r>
                        <a:rPr sz="1400" spc="-85" dirty="0">
                          <a:latin typeface="Verdana"/>
                          <a:cs typeface="Verdana"/>
                        </a:rPr>
                        <a:t> </a:t>
                      </a:r>
                      <a:r>
                        <a:rPr sz="1400" dirty="0">
                          <a:latin typeface="Verdana"/>
                          <a:cs typeface="Verdana"/>
                        </a:rPr>
                        <a:t>&amp;</a:t>
                      </a:r>
                      <a:r>
                        <a:rPr sz="1400" spc="-50" dirty="0">
                          <a:latin typeface="Verdana"/>
                          <a:cs typeface="Verdana"/>
                        </a:rPr>
                        <a:t> </a:t>
                      </a:r>
                      <a:r>
                        <a:rPr sz="1400" spc="-10" dirty="0">
                          <a:latin typeface="Verdana"/>
                          <a:cs typeface="Verdana"/>
                        </a:rPr>
                        <a:t>AutoCAD</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marL="69215">
                        <a:lnSpc>
                          <a:spcPct val="100000"/>
                        </a:lnSpc>
                        <a:spcBef>
                          <a:spcPts val="505"/>
                        </a:spcBef>
                      </a:pPr>
                      <a:r>
                        <a:rPr sz="1400" spc="-50" dirty="0">
                          <a:latin typeface="Verdana"/>
                          <a:cs typeface="Verdana"/>
                        </a:rPr>
                        <a:t>1</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marL="69215">
                        <a:lnSpc>
                          <a:spcPct val="100000"/>
                        </a:lnSpc>
                        <a:spcBef>
                          <a:spcPts val="505"/>
                        </a:spcBef>
                      </a:pPr>
                      <a:r>
                        <a:rPr sz="1400" spc="-50" dirty="0">
                          <a:latin typeface="Verdana"/>
                          <a:cs typeface="Verdana"/>
                        </a:rPr>
                        <a:t>6</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r>
              <a:tr h="320040">
                <a:tc>
                  <a:txBody>
                    <a:bodyPr/>
                    <a:lstStyle/>
                    <a:p>
                      <a:pPr marL="67945">
                        <a:lnSpc>
                          <a:spcPct val="100000"/>
                        </a:lnSpc>
                        <a:spcBef>
                          <a:spcPts val="505"/>
                        </a:spcBef>
                      </a:pPr>
                      <a:r>
                        <a:rPr sz="1400" b="1" spc="-50" dirty="0">
                          <a:solidFill>
                            <a:srgbClr val="FFFFFF"/>
                          </a:solidFill>
                          <a:latin typeface="Tahoma"/>
                          <a:cs typeface="Tahoma"/>
                        </a:rPr>
                        <a:t>8</a:t>
                      </a:r>
                      <a:endParaRPr sz="1400">
                        <a:latin typeface="Tahoma"/>
                        <a:cs typeface="Tahom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marL="68580">
                        <a:lnSpc>
                          <a:spcPct val="100000"/>
                        </a:lnSpc>
                        <a:spcBef>
                          <a:spcPts val="505"/>
                        </a:spcBef>
                      </a:pPr>
                      <a:r>
                        <a:rPr sz="1400" spc="-155" dirty="0">
                          <a:latin typeface="Verdana"/>
                          <a:cs typeface="Verdana"/>
                        </a:rPr>
                        <a:t>DFT-</a:t>
                      </a:r>
                      <a:r>
                        <a:rPr sz="1400" spc="-25" dirty="0">
                          <a:latin typeface="Verdana"/>
                          <a:cs typeface="Verdana"/>
                        </a:rPr>
                        <a:t>103</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68580">
                        <a:lnSpc>
                          <a:spcPct val="100000"/>
                        </a:lnSpc>
                        <a:spcBef>
                          <a:spcPts val="505"/>
                        </a:spcBef>
                      </a:pPr>
                      <a:r>
                        <a:rPr sz="1400" spc="-10" dirty="0">
                          <a:latin typeface="Verdana"/>
                          <a:cs typeface="Verdana"/>
                        </a:rPr>
                        <a:t>Fundamental</a:t>
                      </a:r>
                      <a:r>
                        <a:rPr sz="1400" spc="-105" dirty="0">
                          <a:latin typeface="Verdana"/>
                          <a:cs typeface="Verdana"/>
                        </a:rPr>
                        <a:t> </a:t>
                      </a:r>
                      <a:r>
                        <a:rPr sz="1400" dirty="0">
                          <a:latin typeface="Verdana"/>
                          <a:cs typeface="Verdana"/>
                        </a:rPr>
                        <a:t>of</a:t>
                      </a:r>
                      <a:r>
                        <a:rPr sz="1400" spc="-114" dirty="0">
                          <a:latin typeface="Verdana"/>
                          <a:cs typeface="Verdana"/>
                        </a:rPr>
                        <a:t> </a:t>
                      </a:r>
                      <a:r>
                        <a:rPr sz="1400" spc="-80" dirty="0">
                          <a:latin typeface="Verdana"/>
                          <a:cs typeface="Verdana"/>
                        </a:rPr>
                        <a:t>Drilling</a:t>
                      </a:r>
                      <a:r>
                        <a:rPr sz="1400" spc="-140" dirty="0">
                          <a:latin typeface="Verdana"/>
                          <a:cs typeface="Verdana"/>
                        </a:rPr>
                        <a:t> </a:t>
                      </a:r>
                      <a:r>
                        <a:rPr sz="1400" spc="-10" dirty="0">
                          <a:latin typeface="Verdana"/>
                          <a:cs typeface="Verdana"/>
                        </a:rPr>
                        <a:t>Technology</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69215">
                        <a:lnSpc>
                          <a:spcPct val="100000"/>
                        </a:lnSpc>
                        <a:spcBef>
                          <a:spcPts val="505"/>
                        </a:spcBef>
                      </a:pPr>
                      <a:r>
                        <a:rPr sz="1400" spc="-50" dirty="0">
                          <a:latin typeface="Verdana"/>
                          <a:cs typeface="Verdana"/>
                        </a:rPr>
                        <a:t>2</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69215">
                        <a:lnSpc>
                          <a:spcPct val="100000"/>
                        </a:lnSpc>
                        <a:spcBef>
                          <a:spcPts val="505"/>
                        </a:spcBef>
                      </a:pPr>
                      <a:r>
                        <a:rPr sz="1400" spc="-50" dirty="0">
                          <a:latin typeface="Verdana"/>
                          <a:cs typeface="Verdana"/>
                        </a:rPr>
                        <a:t>3</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r>
              <a:tr h="320040">
                <a:tc>
                  <a:txBody>
                    <a:bodyPr/>
                    <a:lstStyle/>
                    <a:p>
                      <a:pPr marL="67945">
                        <a:lnSpc>
                          <a:spcPct val="100000"/>
                        </a:lnSpc>
                        <a:spcBef>
                          <a:spcPts val="505"/>
                        </a:spcBef>
                      </a:pPr>
                      <a:r>
                        <a:rPr sz="1400" b="1" spc="-50" dirty="0">
                          <a:solidFill>
                            <a:srgbClr val="FFFFFF"/>
                          </a:solidFill>
                          <a:latin typeface="Tahoma"/>
                          <a:cs typeface="Tahoma"/>
                        </a:rPr>
                        <a:t>9</a:t>
                      </a:r>
                      <a:endParaRPr sz="1400">
                        <a:latin typeface="Tahoma"/>
                        <a:cs typeface="Tahom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marL="68580">
                        <a:lnSpc>
                          <a:spcPct val="100000"/>
                        </a:lnSpc>
                        <a:spcBef>
                          <a:spcPts val="505"/>
                        </a:spcBef>
                      </a:pPr>
                      <a:r>
                        <a:rPr sz="1400" spc="-160" dirty="0">
                          <a:latin typeface="Verdana"/>
                          <a:cs typeface="Verdana"/>
                        </a:rPr>
                        <a:t>PET-</a:t>
                      </a:r>
                      <a:r>
                        <a:rPr sz="1400" spc="-25" dirty="0">
                          <a:latin typeface="Verdana"/>
                          <a:cs typeface="Verdana"/>
                        </a:rPr>
                        <a:t>123</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marL="68580">
                        <a:lnSpc>
                          <a:spcPct val="100000"/>
                        </a:lnSpc>
                        <a:spcBef>
                          <a:spcPts val="505"/>
                        </a:spcBef>
                      </a:pPr>
                      <a:r>
                        <a:rPr sz="1400" spc="-55" dirty="0">
                          <a:latin typeface="Verdana"/>
                          <a:cs typeface="Verdana"/>
                        </a:rPr>
                        <a:t>Workshop</a:t>
                      </a:r>
                      <a:r>
                        <a:rPr sz="1400" spc="-65" dirty="0">
                          <a:latin typeface="Verdana"/>
                          <a:cs typeface="Verdana"/>
                        </a:rPr>
                        <a:t> </a:t>
                      </a:r>
                      <a:r>
                        <a:rPr sz="1400" spc="-10" dirty="0">
                          <a:latin typeface="Verdana"/>
                          <a:cs typeface="Verdana"/>
                        </a:rPr>
                        <a:t>Practice</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marL="69215">
                        <a:lnSpc>
                          <a:spcPct val="100000"/>
                        </a:lnSpc>
                        <a:spcBef>
                          <a:spcPts val="505"/>
                        </a:spcBef>
                      </a:pPr>
                      <a:r>
                        <a:rPr sz="1400" spc="-50" dirty="0">
                          <a:latin typeface="Verdana"/>
                          <a:cs typeface="Verdana"/>
                        </a:rPr>
                        <a:t>1</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marL="69215">
                        <a:lnSpc>
                          <a:spcPct val="100000"/>
                        </a:lnSpc>
                        <a:spcBef>
                          <a:spcPts val="505"/>
                        </a:spcBef>
                      </a:pPr>
                      <a:r>
                        <a:rPr sz="1400" spc="-50" dirty="0">
                          <a:latin typeface="Verdana"/>
                          <a:cs typeface="Verdana"/>
                        </a:rPr>
                        <a:t>6</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r>
              <a:tr h="319405">
                <a:tc>
                  <a:txBody>
                    <a:bodyPr/>
                    <a:lstStyle/>
                    <a:p>
                      <a:pPr marL="67945">
                        <a:lnSpc>
                          <a:spcPct val="100000"/>
                        </a:lnSpc>
                        <a:spcBef>
                          <a:spcPts val="505"/>
                        </a:spcBef>
                      </a:pPr>
                      <a:r>
                        <a:rPr sz="1400" b="1" spc="-25" dirty="0">
                          <a:solidFill>
                            <a:srgbClr val="FFFFFF"/>
                          </a:solidFill>
                          <a:latin typeface="Tahoma"/>
                          <a:cs typeface="Tahoma"/>
                        </a:rPr>
                        <a:t>10</a:t>
                      </a:r>
                      <a:endParaRPr sz="1400">
                        <a:latin typeface="Tahoma"/>
                        <a:cs typeface="Tahom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marL="68580">
                        <a:lnSpc>
                          <a:spcPct val="100000"/>
                        </a:lnSpc>
                        <a:spcBef>
                          <a:spcPts val="505"/>
                        </a:spcBef>
                      </a:pPr>
                      <a:r>
                        <a:rPr sz="1400" spc="-155" dirty="0">
                          <a:latin typeface="Verdana"/>
                          <a:cs typeface="Verdana"/>
                        </a:rPr>
                        <a:t>DFT-</a:t>
                      </a:r>
                      <a:r>
                        <a:rPr sz="1400" spc="-25" dirty="0">
                          <a:latin typeface="Verdana"/>
                          <a:cs typeface="Verdana"/>
                        </a:rPr>
                        <a:t>113</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68580">
                        <a:lnSpc>
                          <a:spcPct val="100000"/>
                        </a:lnSpc>
                        <a:spcBef>
                          <a:spcPts val="505"/>
                        </a:spcBef>
                      </a:pPr>
                      <a:r>
                        <a:rPr sz="1400" spc="10" dirty="0">
                          <a:latin typeface="Verdana"/>
                          <a:cs typeface="Verdana"/>
                        </a:rPr>
                        <a:t>Occupational</a:t>
                      </a:r>
                      <a:r>
                        <a:rPr sz="1400" spc="185" dirty="0">
                          <a:latin typeface="Verdana"/>
                          <a:cs typeface="Verdana"/>
                        </a:rPr>
                        <a:t> </a:t>
                      </a:r>
                      <a:r>
                        <a:rPr sz="1400" spc="-25" dirty="0">
                          <a:latin typeface="Verdana"/>
                          <a:cs typeface="Verdana"/>
                        </a:rPr>
                        <a:t>HSE</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69215">
                        <a:lnSpc>
                          <a:spcPct val="100000"/>
                        </a:lnSpc>
                        <a:spcBef>
                          <a:spcPts val="505"/>
                        </a:spcBef>
                      </a:pPr>
                      <a:r>
                        <a:rPr sz="1400" spc="-50" dirty="0">
                          <a:latin typeface="Verdana"/>
                          <a:cs typeface="Verdana"/>
                        </a:rPr>
                        <a:t>3</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69215">
                        <a:lnSpc>
                          <a:spcPct val="100000"/>
                        </a:lnSpc>
                        <a:spcBef>
                          <a:spcPts val="505"/>
                        </a:spcBef>
                      </a:pPr>
                      <a:r>
                        <a:rPr sz="1400" spc="-50" dirty="0">
                          <a:latin typeface="Verdana"/>
                          <a:cs typeface="Verdana"/>
                        </a:rPr>
                        <a:t>0</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r>
            </a:tbl>
          </a:graphicData>
        </a:graphic>
      </p:graphicFrame>
      <p:pic>
        <p:nvPicPr>
          <p:cNvPr id="6" name="object 6"/>
          <p:cNvPicPr/>
          <p:nvPr/>
        </p:nvPicPr>
        <p:blipFill>
          <a:blip r:embed="rId2" cstate="print"/>
          <a:stretch>
            <a:fillRect/>
          </a:stretch>
        </p:blipFill>
        <p:spPr>
          <a:xfrm>
            <a:off x="477012" y="489204"/>
            <a:ext cx="1443227" cy="139141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74011" y="1347927"/>
            <a:ext cx="3100070" cy="574675"/>
          </a:xfrm>
          <a:prstGeom prst="rect">
            <a:avLst/>
          </a:prstGeom>
        </p:spPr>
        <p:txBody>
          <a:bodyPr vert="horz" wrap="square" lIns="0" tIns="12700" rIns="0" bIns="0" rtlCol="0">
            <a:spAutoFit/>
          </a:bodyPr>
          <a:lstStyle/>
          <a:p>
            <a:pPr marL="12700">
              <a:lnSpc>
                <a:spcPct val="100000"/>
              </a:lnSpc>
              <a:spcBef>
                <a:spcPts val="100"/>
              </a:spcBef>
            </a:pPr>
            <a:r>
              <a:rPr spc="-10" dirty="0"/>
              <a:t>Continued…..</a:t>
            </a:r>
          </a:p>
        </p:txBody>
      </p:sp>
      <p:sp>
        <p:nvSpPr>
          <p:cNvPr id="3" name="object 3"/>
          <p:cNvSpPr txBox="1"/>
          <p:nvPr/>
        </p:nvSpPr>
        <p:spPr>
          <a:xfrm>
            <a:off x="508203" y="2231516"/>
            <a:ext cx="1673860" cy="299720"/>
          </a:xfrm>
          <a:prstGeom prst="rect">
            <a:avLst/>
          </a:prstGeom>
        </p:spPr>
        <p:txBody>
          <a:bodyPr vert="horz" wrap="square" lIns="0" tIns="12700" rIns="0" bIns="0" rtlCol="0">
            <a:spAutoFit/>
          </a:bodyPr>
          <a:lstStyle/>
          <a:p>
            <a:pPr marL="12700">
              <a:lnSpc>
                <a:spcPct val="100000"/>
              </a:lnSpc>
              <a:spcBef>
                <a:spcPts val="100"/>
              </a:spcBef>
            </a:pPr>
            <a:r>
              <a:rPr sz="1800" b="1" u="sng" spc="-10" dirty="0">
                <a:uFill>
                  <a:solidFill>
                    <a:srgbClr val="000000"/>
                  </a:solidFill>
                </a:uFill>
                <a:latin typeface="Times New Roman"/>
                <a:cs typeface="Times New Roman"/>
              </a:rPr>
              <a:t>SECOND</a:t>
            </a:r>
            <a:r>
              <a:rPr sz="1800" b="1" u="sng" spc="-75" dirty="0">
                <a:uFill>
                  <a:solidFill>
                    <a:srgbClr val="000000"/>
                  </a:solidFill>
                </a:uFill>
                <a:latin typeface="Times New Roman"/>
                <a:cs typeface="Times New Roman"/>
              </a:rPr>
              <a:t> </a:t>
            </a:r>
            <a:r>
              <a:rPr sz="1800" b="1" u="sng" spc="-20" dirty="0">
                <a:uFill>
                  <a:solidFill>
                    <a:srgbClr val="000000"/>
                  </a:solidFill>
                </a:uFill>
                <a:latin typeface="Times New Roman"/>
                <a:cs typeface="Times New Roman"/>
              </a:rPr>
              <a:t>YEAR</a:t>
            </a:r>
            <a:endParaRPr sz="1800">
              <a:latin typeface="Times New Roman"/>
              <a:cs typeface="Times New Roman"/>
            </a:endParaRPr>
          </a:p>
        </p:txBody>
      </p:sp>
      <p:graphicFrame>
        <p:nvGraphicFramePr>
          <p:cNvPr id="4" name="object 4"/>
          <p:cNvGraphicFramePr>
            <a:graphicFrameLocks noGrp="1"/>
          </p:cNvGraphicFramePr>
          <p:nvPr/>
        </p:nvGraphicFramePr>
        <p:xfrm>
          <a:off x="1665858" y="2618485"/>
          <a:ext cx="8308337" cy="4086225"/>
        </p:xfrm>
        <a:graphic>
          <a:graphicData uri="http://schemas.openxmlformats.org/drawingml/2006/table">
            <a:tbl>
              <a:tblPr firstRow="1" bandRow="1">
                <a:tableStyleId>{2D5ABB26-0587-4C30-8999-92F81FD0307C}</a:tableStyleId>
              </a:tblPr>
              <a:tblGrid>
                <a:gridCol w="678180"/>
                <a:gridCol w="1477009"/>
                <a:gridCol w="4078604"/>
                <a:gridCol w="1039494"/>
                <a:gridCol w="1035050"/>
              </a:tblGrid>
              <a:tr h="715010">
                <a:tc>
                  <a:txBody>
                    <a:bodyPr/>
                    <a:lstStyle/>
                    <a:p>
                      <a:pPr marL="118110">
                        <a:lnSpc>
                          <a:spcPct val="100000"/>
                        </a:lnSpc>
                        <a:spcBef>
                          <a:spcPts val="500"/>
                        </a:spcBef>
                      </a:pPr>
                      <a:r>
                        <a:rPr sz="1400" b="1" spc="-10" dirty="0">
                          <a:solidFill>
                            <a:srgbClr val="FFFFFF"/>
                          </a:solidFill>
                          <a:latin typeface="Tahoma"/>
                          <a:cs typeface="Tahoma"/>
                        </a:rPr>
                        <a:t>S.No.</a:t>
                      </a:r>
                      <a:endParaRPr sz="1400">
                        <a:latin typeface="Tahoma"/>
                        <a:cs typeface="Tahoma"/>
                      </a:endParaRPr>
                    </a:p>
                  </a:txBody>
                  <a:tcPr marL="0" marR="0" marT="635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F1512"/>
                    </a:solidFill>
                  </a:tcPr>
                </a:tc>
                <a:tc>
                  <a:txBody>
                    <a:bodyPr/>
                    <a:lstStyle/>
                    <a:p>
                      <a:pPr marL="110489">
                        <a:lnSpc>
                          <a:spcPct val="100000"/>
                        </a:lnSpc>
                        <a:spcBef>
                          <a:spcPts val="500"/>
                        </a:spcBef>
                      </a:pPr>
                      <a:r>
                        <a:rPr sz="1400" b="1" spc="-40" dirty="0">
                          <a:solidFill>
                            <a:srgbClr val="FFFFFF"/>
                          </a:solidFill>
                          <a:latin typeface="Tahoma"/>
                          <a:cs typeface="Tahoma"/>
                        </a:rPr>
                        <a:t>Subject</a:t>
                      </a:r>
                      <a:r>
                        <a:rPr sz="1400" b="1" spc="-65" dirty="0">
                          <a:solidFill>
                            <a:srgbClr val="FFFFFF"/>
                          </a:solidFill>
                          <a:latin typeface="Tahoma"/>
                          <a:cs typeface="Tahoma"/>
                        </a:rPr>
                        <a:t> </a:t>
                      </a:r>
                      <a:r>
                        <a:rPr sz="1400" b="1" spc="-10" dirty="0">
                          <a:solidFill>
                            <a:srgbClr val="FFFFFF"/>
                          </a:solidFill>
                          <a:latin typeface="Tahoma"/>
                          <a:cs typeface="Tahoma"/>
                        </a:rPr>
                        <a:t>Codes</a:t>
                      </a:r>
                      <a:endParaRPr sz="1400">
                        <a:latin typeface="Tahoma"/>
                        <a:cs typeface="Tahoma"/>
                      </a:endParaRPr>
                    </a:p>
                  </a:txBody>
                  <a:tcPr marL="0" marR="0" marT="635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F1512"/>
                    </a:solidFill>
                  </a:tcPr>
                </a:tc>
                <a:tc>
                  <a:txBody>
                    <a:bodyPr/>
                    <a:lstStyle/>
                    <a:p>
                      <a:pPr algn="ctr">
                        <a:lnSpc>
                          <a:spcPct val="100000"/>
                        </a:lnSpc>
                        <a:spcBef>
                          <a:spcPts val="500"/>
                        </a:spcBef>
                      </a:pPr>
                      <a:r>
                        <a:rPr sz="1400" b="1" spc="-40" dirty="0">
                          <a:solidFill>
                            <a:srgbClr val="FFFFFF"/>
                          </a:solidFill>
                          <a:latin typeface="Tahoma"/>
                          <a:cs typeface="Tahoma"/>
                        </a:rPr>
                        <a:t>Subject</a:t>
                      </a:r>
                      <a:r>
                        <a:rPr sz="1400" b="1" spc="-65" dirty="0">
                          <a:solidFill>
                            <a:srgbClr val="FFFFFF"/>
                          </a:solidFill>
                          <a:latin typeface="Tahoma"/>
                          <a:cs typeface="Tahoma"/>
                        </a:rPr>
                        <a:t> </a:t>
                      </a:r>
                      <a:r>
                        <a:rPr sz="1400" b="1" spc="-20" dirty="0">
                          <a:solidFill>
                            <a:srgbClr val="FFFFFF"/>
                          </a:solidFill>
                          <a:latin typeface="Tahoma"/>
                          <a:cs typeface="Tahoma"/>
                        </a:rPr>
                        <a:t>Name</a:t>
                      </a:r>
                      <a:endParaRPr sz="1400">
                        <a:latin typeface="Tahoma"/>
                        <a:cs typeface="Tahoma"/>
                      </a:endParaRPr>
                    </a:p>
                  </a:txBody>
                  <a:tcPr marL="0" marR="0" marT="635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F1512"/>
                    </a:solidFill>
                  </a:tcPr>
                </a:tc>
                <a:tc>
                  <a:txBody>
                    <a:bodyPr/>
                    <a:lstStyle/>
                    <a:p>
                      <a:pPr marL="235585">
                        <a:lnSpc>
                          <a:spcPct val="100000"/>
                        </a:lnSpc>
                        <a:spcBef>
                          <a:spcPts val="500"/>
                        </a:spcBef>
                      </a:pPr>
                      <a:r>
                        <a:rPr sz="1400" b="1" spc="-10" dirty="0">
                          <a:solidFill>
                            <a:srgbClr val="FFFFFF"/>
                          </a:solidFill>
                          <a:latin typeface="Tahoma"/>
                          <a:cs typeface="Tahoma"/>
                        </a:rPr>
                        <a:t>Theory</a:t>
                      </a:r>
                      <a:endParaRPr sz="1400">
                        <a:latin typeface="Tahoma"/>
                        <a:cs typeface="Tahoma"/>
                      </a:endParaRPr>
                    </a:p>
                  </a:txBody>
                  <a:tcPr marL="0" marR="0" marT="635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F1512"/>
                    </a:solidFill>
                  </a:tcPr>
                </a:tc>
                <a:tc>
                  <a:txBody>
                    <a:bodyPr/>
                    <a:lstStyle/>
                    <a:p>
                      <a:pPr marL="138430">
                        <a:lnSpc>
                          <a:spcPct val="100000"/>
                        </a:lnSpc>
                        <a:spcBef>
                          <a:spcPts val="500"/>
                        </a:spcBef>
                      </a:pPr>
                      <a:r>
                        <a:rPr sz="1400" b="1" spc="-10" dirty="0">
                          <a:solidFill>
                            <a:srgbClr val="FFFFFF"/>
                          </a:solidFill>
                          <a:latin typeface="Tahoma"/>
                          <a:cs typeface="Tahoma"/>
                        </a:rPr>
                        <a:t>Practical</a:t>
                      </a:r>
                      <a:endParaRPr sz="1400">
                        <a:latin typeface="Tahoma"/>
                        <a:cs typeface="Tahoma"/>
                      </a:endParaRPr>
                    </a:p>
                  </a:txBody>
                  <a:tcPr marL="0" marR="0" marT="635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F1512"/>
                    </a:solidFill>
                  </a:tcPr>
                </a:tc>
              </a:tr>
              <a:tr h="337185">
                <a:tc>
                  <a:txBody>
                    <a:bodyPr/>
                    <a:lstStyle/>
                    <a:p>
                      <a:pPr marL="68580">
                        <a:lnSpc>
                          <a:spcPct val="100000"/>
                        </a:lnSpc>
                        <a:spcBef>
                          <a:spcPts val="500"/>
                        </a:spcBef>
                      </a:pPr>
                      <a:r>
                        <a:rPr sz="1400" b="1" spc="-50" dirty="0">
                          <a:solidFill>
                            <a:srgbClr val="FFFFFF"/>
                          </a:solidFill>
                          <a:latin typeface="Tahoma"/>
                          <a:cs typeface="Tahoma"/>
                        </a:rPr>
                        <a:t>1</a:t>
                      </a:r>
                      <a:endParaRPr sz="1400">
                        <a:latin typeface="Tahoma"/>
                        <a:cs typeface="Tahoma"/>
                      </a:endParaRPr>
                    </a:p>
                  </a:txBody>
                  <a:tcPr marL="0" marR="0" marT="635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AF1512"/>
                    </a:solidFill>
                  </a:tcPr>
                </a:tc>
                <a:tc>
                  <a:txBody>
                    <a:bodyPr/>
                    <a:lstStyle/>
                    <a:p>
                      <a:pPr marL="68580">
                        <a:lnSpc>
                          <a:spcPct val="100000"/>
                        </a:lnSpc>
                        <a:spcBef>
                          <a:spcPts val="500"/>
                        </a:spcBef>
                      </a:pPr>
                      <a:r>
                        <a:rPr sz="1400" spc="-10" dirty="0">
                          <a:latin typeface="Verdana"/>
                          <a:cs typeface="Verdana"/>
                        </a:rPr>
                        <a:t>Gen-</a:t>
                      </a:r>
                      <a:r>
                        <a:rPr sz="1400" spc="-25" dirty="0">
                          <a:latin typeface="Verdana"/>
                          <a:cs typeface="Verdana"/>
                        </a:rPr>
                        <a:t>211</a:t>
                      </a:r>
                      <a:endParaRPr sz="1400">
                        <a:latin typeface="Verdana"/>
                        <a:cs typeface="Verdana"/>
                      </a:endParaRPr>
                    </a:p>
                  </a:txBody>
                  <a:tcPr marL="0" marR="0" marT="635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3CCCC"/>
                    </a:solidFill>
                  </a:tcPr>
                </a:tc>
                <a:tc>
                  <a:txBody>
                    <a:bodyPr/>
                    <a:lstStyle/>
                    <a:p>
                      <a:pPr marL="68580">
                        <a:lnSpc>
                          <a:spcPct val="100000"/>
                        </a:lnSpc>
                        <a:spcBef>
                          <a:spcPts val="500"/>
                        </a:spcBef>
                      </a:pPr>
                      <a:r>
                        <a:rPr sz="1400" spc="-80" dirty="0">
                          <a:latin typeface="Verdana"/>
                          <a:cs typeface="Verdana"/>
                        </a:rPr>
                        <a:t>Islamiat</a:t>
                      </a:r>
                      <a:r>
                        <a:rPr sz="1400" spc="-105" dirty="0">
                          <a:latin typeface="Verdana"/>
                          <a:cs typeface="Verdana"/>
                        </a:rPr>
                        <a:t> </a:t>
                      </a:r>
                      <a:r>
                        <a:rPr sz="1400" dirty="0">
                          <a:latin typeface="Verdana"/>
                          <a:cs typeface="Verdana"/>
                        </a:rPr>
                        <a:t>&amp;</a:t>
                      </a:r>
                      <a:r>
                        <a:rPr sz="1400" spc="-60" dirty="0">
                          <a:latin typeface="Verdana"/>
                          <a:cs typeface="Verdana"/>
                        </a:rPr>
                        <a:t> </a:t>
                      </a:r>
                      <a:r>
                        <a:rPr sz="1400" spc="-10" dirty="0">
                          <a:latin typeface="Verdana"/>
                          <a:cs typeface="Verdana"/>
                        </a:rPr>
                        <a:t>Pak</a:t>
                      </a:r>
                      <a:r>
                        <a:rPr sz="1400" spc="-70" dirty="0">
                          <a:latin typeface="Verdana"/>
                          <a:cs typeface="Verdana"/>
                        </a:rPr>
                        <a:t> </a:t>
                      </a:r>
                      <a:r>
                        <a:rPr sz="1400" spc="-10" dirty="0">
                          <a:latin typeface="Verdana"/>
                          <a:cs typeface="Verdana"/>
                        </a:rPr>
                        <a:t>Studies</a:t>
                      </a:r>
                      <a:endParaRPr sz="1400">
                        <a:latin typeface="Verdana"/>
                        <a:cs typeface="Verdana"/>
                      </a:endParaRPr>
                    </a:p>
                  </a:txBody>
                  <a:tcPr marL="0" marR="0" marT="635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3CCCC"/>
                    </a:solidFill>
                  </a:tcPr>
                </a:tc>
                <a:tc>
                  <a:txBody>
                    <a:bodyPr/>
                    <a:lstStyle/>
                    <a:p>
                      <a:pPr marL="69215">
                        <a:lnSpc>
                          <a:spcPct val="100000"/>
                        </a:lnSpc>
                        <a:spcBef>
                          <a:spcPts val="500"/>
                        </a:spcBef>
                      </a:pPr>
                      <a:r>
                        <a:rPr sz="1400" spc="-50" dirty="0">
                          <a:latin typeface="Verdana"/>
                          <a:cs typeface="Verdana"/>
                        </a:rPr>
                        <a:t>1</a:t>
                      </a:r>
                      <a:endParaRPr sz="1400">
                        <a:latin typeface="Verdana"/>
                        <a:cs typeface="Verdana"/>
                      </a:endParaRPr>
                    </a:p>
                  </a:txBody>
                  <a:tcPr marL="0" marR="0" marT="635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3CCCC"/>
                    </a:solidFill>
                  </a:tcPr>
                </a:tc>
                <a:tc>
                  <a:txBody>
                    <a:bodyPr/>
                    <a:lstStyle/>
                    <a:p>
                      <a:pPr marL="69215">
                        <a:lnSpc>
                          <a:spcPct val="100000"/>
                        </a:lnSpc>
                        <a:spcBef>
                          <a:spcPts val="500"/>
                        </a:spcBef>
                      </a:pPr>
                      <a:r>
                        <a:rPr sz="1400" spc="-50" dirty="0">
                          <a:latin typeface="Verdana"/>
                          <a:cs typeface="Verdana"/>
                        </a:rPr>
                        <a:t>0</a:t>
                      </a:r>
                      <a:endParaRPr sz="1400">
                        <a:latin typeface="Verdana"/>
                        <a:cs typeface="Verdana"/>
                      </a:endParaRPr>
                    </a:p>
                  </a:txBody>
                  <a:tcPr marL="0" marR="0" marT="635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3CCCC"/>
                    </a:solidFill>
                  </a:tcPr>
                </a:tc>
              </a:tr>
              <a:tr h="337185">
                <a:tc>
                  <a:txBody>
                    <a:bodyPr/>
                    <a:lstStyle/>
                    <a:p>
                      <a:pPr marL="68580">
                        <a:lnSpc>
                          <a:spcPct val="100000"/>
                        </a:lnSpc>
                        <a:spcBef>
                          <a:spcPts val="500"/>
                        </a:spcBef>
                      </a:pPr>
                      <a:r>
                        <a:rPr sz="1400" b="1" spc="-50" dirty="0">
                          <a:solidFill>
                            <a:srgbClr val="FFFFFF"/>
                          </a:solidFill>
                          <a:latin typeface="Tahoma"/>
                          <a:cs typeface="Tahoma"/>
                        </a:rPr>
                        <a:t>2</a:t>
                      </a:r>
                      <a:endParaRPr sz="1400">
                        <a:latin typeface="Tahoma"/>
                        <a:cs typeface="Tahoma"/>
                      </a:endParaRPr>
                    </a:p>
                  </a:txBody>
                  <a:tcPr marL="0" marR="0" marT="635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marL="68580">
                        <a:lnSpc>
                          <a:spcPct val="100000"/>
                        </a:lnSpc>
                        <a:spcBef>
                          <a:spcPts val="500"/>
                        </a:spcBef>
                      </a:pPr>
                      <a:r>
                        <a:rPr sz="1400" spc="-20" dirty="0">
                          <a:latin typeface="Verdana"/>
                          <a:cs typeface="Verdana"/>
                        </a:rPr>
                        <a:t>Math-</a:t>
                      </a:r>
                      <a:r>
                        <a:rPr sz="1400" spc="-25" dirty="0">
                          <a:latin typeface="Verdana"/>
                          <a:cs typeface="Verdana"/>
                        </a:rPr>
                        <a:t>223</a:t>
                      </a:r>
                      <a:endParaRPr sz="1400">
                        <a:latin typeface="Verdana"/>
                        <a:cs typeface="Verdana"/>
                      </a:endParaRPr>
                    </a:p>
                  </a:txBody>
                  <a:tcPr marL="0" marR="0" marT="635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68580">
                        <a:lnSpc>
                          <a:spcPct val="100000"/>
                        </a:lnSpc>
                        <a:spcBef>
                          <a:spcPts val="500"/>
                        </a:spcBef>
                      </a:pPr>
                      <a:r>
                        <a:rPr sz="1400" dirty="0">
                          <a:latin typeface="Verdana"/>
                          <a:cs typeface="Verdana"/>
                        </a:rPr>
                        <a:t>Applied</a:t>
                      </a:r>
                      <a:r>
                        <a:rPr sz="1400" spc="10" dirty="0">
                          <a:latin typeface="Verdana"/>
                          <a:cs typeface="Verdana"/>
                        </a:rPr>
                        <a:t> </a:t>
                      </a:r>
                      <a:r>
                        <a:rPr sz="1400" spc="-10" dirty="0">
                          <a:latin typeface="Verdana"/>
                          <a:cs typeface="Verdana"/>
                        </a:rPr>
                        <a:t>Mathematics</a:t>
                      </a:r>
                      <a:endParaRPr sz="1400">
                        <a:latin typeface="Verdana"/>
                        <a:cs typeface="Verdana"/>
                      </a:endParaRPr>
                    </a:p>
                  </a:txBody>
                  <a:tcPr marL="0" marR="0" marT="635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69215">
                        <a:lnSpc>
                          <a:spcPct val="100000"/>
                        </a:lnSpc>
                        <a:spcBef>
                          <a:spcPts val="500"/>
                        </a:spcBef>
                      </a:pPr>
                      <a:r>
                        <a:rPr sz="1400" spc="-50" dirty="0">
                          <a:latin typeface="Verdana"/>
                          <a:cs typeface="Verdana"/>
                        </a:rPr>
                        <a:t>3</a:t>
                      </a:r>
                      <a:endParaRPr sz="1400">
                        <a:latin typeface="Verdana"/>
                        <a:cs typeface="Verdana"/>
                      </a:endParaRPr>
                    </a:p>
                  </a:txBody>
                  <a:tcPr marL="0" marR="0" marT="635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69215">
                        <a:lnSpc>
                          <a:spcPct val="100000"/>
                        </a:lnSpc>
                        <a:spcBef>
                          <a:spcPts val="500"/>
                        </a:spcBef>
                      </a:pPr>
                      <a:r>
                        <a:rPr sz="1400" spc="-50" dirty="0">
                          <a:latin typeface="Verdana"/>
                          <a:cs typeface="Verdana"/>
                        </a:rPr>
                        <a:t>0</a:t>
                      </a:r>
                      <a:endParaRPr sz="1400">
                        <a:latin typeface="Verdana"/>
                        <a:cs typeface="Verdana"/>
                      </a:endParaRPr>
                    </a:p>
                  </a:txBody>
                  <a:tcPr marL="0" marR="0" marT="635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r>
              <a:tr h="336550">
                <a:tc>
                  <a:txBody>
                    <a:bodyPr/>
                    <a:lstStyle/>
                    <a:p>
                      <a:pPr marL="68580">
                        <a:lnSpc>
                          <a:spcPct val="100000"/>
                        </a:lnSpc>
                        <a:spcBef>
                          <a:spcPts val="505"/>
                        </a:spcBef>
                      </a:pPr>
                      <a:r>
                        <a:rPr sz="1400" b="1" spc="-50" dirty="0">
                          <a:solidFill>
                            <a:srgbClr val="FFFFFF"/>
                          </a:solidFill>
                          <a:latin typeface="Tahoma"/>
                          <a:cs typeface="Tahoma"/>
                        </a:rPr>
                        <a:t>3</a:t>
                      </a:r>
                      <a:endParaRPr sz="1400">
                        <a:latin typeface="Tahoma"/>
                        <a:cs typeface="Tahom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marL="68580">
                        <a:lnSpc>
                          <a:spcPct val="100000"/>
                        </a:lnSpc>
                        <a:spcBef>
                          <a:spcPts val="505"/>
                        </a:spcBef>
                      </a:pPr>
                      <a:r>
                        <a:rPr sz="1400" spc="-10" dirty="0">
                          <a:latin typeface="Verdana"/>
                          <a:cs typeface="Verdana"/>
                        </a:rPr>
                        <a:t>Mgm-</a:t>
                      </a:r>
                      <a:r>
                        <a:rPr sz="1400" spc="-25" dirty="0">
                          <a:latin typeface="Verdana"/>
                          <a:cs typeface="Verdana"/>
                        </a:rPr>
                        <a:t>201</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marL="68580">
                        <a:lnSpc>
                          <a:spcPct val="100000"/>
                        </a:lnSpc>
                        <a:spcBef>
                          <a:spcPts val="505"/>
                        </a:spcBef>
                      </a:pPr>
                      <a:r>
                        <a:rPr sz="1400" spc="-10" dirty="0">
                          <a:latin typeface="Verdana"/>
                          <a:cs typeface="Verdana"/>
                        </a:rPr>
                        <a:t>Technical</a:t>
                      </a:r>
                      <a:r>
                        <a:rPr sz="1400" spc="-80" dirty="0">
                          <a:latin typeface="Verdana"/>
                          <a:cs typeface="Verdana"/>
                        </a:rPr>
                        <a:t> </a:t>
                      </a:r>
                      <a:r>
                        <a:rPr sz="1400" spc="-40" dirty="0">
                          <a:latin typeface="Verdana"/>
                          <a:cs typeface="Verdana"/>
                        </a:rPr>
                        <a:t>Report</a:t>
                      </a:r>
                      <a:r>
                        <a:rPr sz="1400" spc="-75" dirty="0">
                          <a:latin typeface="Verdana"/>
                          <a:cs typeface="Verdana"/>
                        </a:rPr>
                        <a:t> </a:t>
                      </a:r>
                      <a:r>
                        <a:rPr sz="1400" spc="-10" dirty="0">
                          <a:latin typeface="Verdana"/>
                          <a:cs typeface="Verdana"/>
                        </a:rPr>
                        <a:t>Writing</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marL="69215">
                        <a:lnSpc>
                          <a:spcPct val="100000"/>
                        </a:lnSpc>
                        <a:spcBef>
                          <a:spcPts val="505"/>
                        </a:spcBef>
                      </a:pPr>
                      <a:r>
                        <a:rPr sz="1400" spc="-50" dirty="0">
                          <a:latin typeface="Verdana"/>
                          <a:cs typeface="Verdana"/>
                        </a:rPr>
                        <a:t>1</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marL="69215">
                        <a:lnSpc>
                          <a:spcPct val="100000"/>
                        </a:lnSpc>
                        <a:spcBef>
                          <a:spcPts val="505"/>
                        </a:spcBef>
                      </a:pPr>
                      <a:r>
                        <a:rPr sz="1400" spc="-50" dirty="0">
                          <a:latin typeface="Verdana"/>
                          <a:cs typeface="Verdana"/>
                        </a:rPr>
                        <a:t>0</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r>
              <a:tr h="337185">
                <a:tc>
                  <a:txBody>
                    <a:bodyPr/>
                    <a:lstStyle/>
                    <a:p>
                      <a:pPr marL="68580">
                        <a:lnSpc>
                          <a:spcPct val="100000"/>
                        </a:lnSpc>
                        <a:spcBef>
                          <a:spcPts val="500"/>
                        </a:spcBef>
                      </a:pPr>
                      <a:r>
                        <a:rPr sz="1400" b="1" spc="-50" dirty="0">
                          <a:solidFill>
                            <a:srgbClr val="FFFFFF"/>
                          </a:solidFill>
                          <a:latin typeface="Tahoma"/>
                          <a:cs typeface="Tahoma"/>
                        </a:rPr>
                        <a:t>4</a:t>
                      </a:r>
                      <a:endParaRPr sz="1400">
                        <a:latin typeface="Tahoma"/>
                        <a:cs typeface="Tahoma"/>
                      </a:endParaRPr>
                    </a:p>
                  </a:txBody>
                  <a:tcPr marL="0" marR="0" marT="635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marL="68580">
                        <a:lnSpc>
                          <a:spcPct val="100000"/>
                        </a:lnSpc>
                        <a:spcBef>
                          <a:spcPts val="500"/>
                        </a:spcBef>
                      </a:pPr>
                      <a:r>
                        <a:rPr sz="1400" spc="-80" dirty="0">
                          <a:latin typeface="Verdana"/>
                          <a:cs typeface="Verdana"/>
                        </a:rPr>
                        <a:t>PCT-</a:t>
                      </a:r>
                      <a:r>
                        <a:rPr sz="1400" spc="-25" dirty="0">
                          <a:latin typeface="Verdana"/>
                          <a:cs typeface="Verdana"/>
                        </a:rPr>
                        <a:t>203</a:t>
                      </a:r>
                      <a:endParaRPr sz="1400">
                        <a:latin typeface="Verdana"/>
                        <a:cs typeface="Verdana"/>
                      </a:endParaRPr>
                    </a:p>
                  </a:txBody>
                  <a:tcPr marL="0" marR="0" marT="635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68580">
                        <a:lnSpc>
                          <a:spcPct val="100000"/>
                        </a:lnSpc>
                        <a:spcBef>
                          <a:spcPts val="500"/>
                        </a:spcBef>
                      </a:pPr>
                      <a:r>
                        <a:rPr sz="1400" spc="-65" dirty="0">
                          <a:latin typeface="Verdana"/>
                          <a:cs typeface="Verdana"/>
                        </a:rPr>
                        <a:t>Fluid</a:t>
                      </a:r>
                      <a:r>
                        <a:rPr sz="1400" spc="-30" dirty="0">
                          <a:latin typeface="Verdana"/>
                          <a:cs typeface="Verdana"/>
                        </a:rPr>
                        <a:t> </a:t>
                      </a:r>
                      <a:r>
                        <a:rPr sz="1400" dirty="0">
                          <a:latin typeface="Verdana"/>
                          <a:cs typeface="Verdana"/>
                        </a:rPr>
                        <a:t>Mechanics &amp;</a:t>
                      </a:r>
                      <a:r>
                        <a:rPr sz="1400" spc="-20" dirty="0">
                          <a:latin typeface="Verdana"/>
                          <a:cs typeface="Verdana"/>
                        </a:rPr>
                        <a:t> </a:t>
                      </a:r>
                      <a:r>
                        <a:rPr sz="1400" spc="-10" dirty="0">
                          <a:latin typeface="Verdana"/>
                          <a:cs typeface="Verdana"/>
                        </a:rPr>
                        <a:t>Thermodynamics</a:t>
                      </a:r>
                      <a:endParaRPr sz="1400">
                        <a:latin typeface="Verdana"/>
                        <a:cs typeface="Verdana"/>
                      </a:endParaRPr>
                    </a:p>
                  </a:txBody>
                  <a:tcPr marL="0" marR="0" marT="635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69215">
                        <a:lnSpc>
                          <a:spcPct val="100000"/>
                        </a:lnSpc>
                        <a:spcBef>
                          <a:spcPts val="500"/>
                        </a:spcBef>
                      </a:pPr>
                      <a:r>
                        <a:rPr sz="1400" spc="-50" dirty="0">
                          <a:latin typeface="Verdana"/>
                          <a:cs typeface="Verdana"/>
                        </a:rPr>
                        <a:t>2</a:t>
                      </a:r>
                      <a:endParaRPr sz="1400">
                        <a:latin typeface="Verdana"/>
                        <a:cs typeface="Verdana"/>
                      </a:endParaRPr>
                    </a:p>
                  </a:txBody>
                  <a:tcPr marL="0" marR="0" marT="635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69215">
                        <a:lnSpc>
                          <a:spcPct val="100000"/>
                        </a:lnSpc>
                        <a:spcBef>
                          <a:spcPts val="500"/>
                        </a:spcBef>
                      </a:pPr>
                      <a:r>
                        <a:rPr sz="1400" spc="-50" dirty="0">
                          <a:latin typeface="Verdana"/>
                          <a:cs typeface="Verdana"/>
                        </a:rPr>
                        <a:t>3</a:t>
                      </a:r>
                      <a:endParaRPr sz="1400">
                        <a:latin typeface="Verdana"/>
                        <a:cs typeface="Verdana"/>
                      </a:endParaRPr>
                    </a:p>
                  </a:txBody>
                  <a:tcPr marL="0" marR="0" marT="635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r>
              <a:tr h="337185">
                <a:tc>
                  <a:txBody>
                    <a:bodyPr/>
                    <a:lstStyle/>
                    <a:p>
                      <a:pPr marL="68580">
                        <a:lnSpc>
                          <a:spcPct val="100000"/>
                        </a:lnSpc>
                        <a:spcBef>
                          <a:spcPts val="505"/>
                        </a:spcBef>
                      </a:pPr>
                      <a:r>
                        <a:rPr sz="1400" b="1" spc="-50" dirty="0">
                          <a:solidFill>
                            <a:srgbClr val="FFFFFF"/>
                          </a:solidFill>
                          <a:latin typeface="Tahoma"/>
                          <a:cs typeface="Tahoma"/>
                        </a:rPr>
                        <a:t>5</a:t>
                      </a:r>
                      <a:endParaRPr sz="1400">
                        <a:latin typeface="Tahoma"/>
                        <a:cs typeface="Tahom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marL="68580">
                        <a:lnSpc>
                          <a:spcPct val="100000"/>
                        </a:lnSpc>
                        <a:spcBef>
                          <a:spcPts val="505"/>
                        </a:spcBef>
                      </a:pPr>
                      <a:r>
                        <a:rPr sz="1400" spc="-160" dirty="0">
                          <a:latin typeface="Verdana"/>
                          <a:cs typeface="Verdana"/>
                        </a:rPr>
                        <a:t>DFT-</a:t>
                      </a:r>
                      <a:r>
                        <a:rPr sz="1400" spc="-25" dirty="0">
                          <a:latin typeface="Verdana"/>
                          <a:cs typeface="Verdana"/>
                        </a:rPr>
                        <a:t>203</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marL="68580">
                        <a:lnSpc>
                          <a:spcPct val="100000"/>
                        </a:lnSpc>
                        <a:spcBef>
                          <a:spcPts val="505"/>
                        </a:spcBef>
                      </a:pPr>
                      <a:r>
                        <a:rPr sz="1400" dirty="0">
                          <a:latin typeface="Verdana"/>
                          <a:cs typeface="Verdana"/>
                        </a:rPr>
                        <a:t>Applied</a:t>
                      </a:r>
                      <a:r>
                        <a:rPr sz="1400" spc="10" dirty="0">
                          <a:latin typeface="Verdana"/>
                          <a:cs typeface="Verdana"/>
                        </a:rPr>
                        <a:t> </a:t>
                      </a:r>
                      <a:r>
                        <a:rPr sz="1400" spc="-10" dirty="0">
                          <a:latin typeface="Verdana"/>
                          <a:cs typeface="Verdana"/>
                        </a:rPr>
                        <a:t>Geology</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marL="69215">
                        <a:lnSpc>
                          <a:spcPct val="100000"/>
                        </a:lnSpc>
                        <a:spcBef>
                          <a:spcPts val="505"/>
                        </a:spcBef>
                      </a:pPr>
                      <a:r>
                        <a:rPr sz="1400" spc="-50" dirty="0">
                          <a:latin typeface="Verdana"/>
                          <a:cs typeface="Verdana"/>
                        </a:rPr>
                        <a:t>2</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marL="69215">
                        <a:lnSpc>
                          <a:spcPct val="100000"/>
                        </a:lnSpc>
                        <a:spcBef>
                          <a:spcPts val="505"/>
                        </a:spcBef>
                      </a:pPr>
                      <a:r>
                        <a:rPr sz="1400" spc="-50" dirty="0">
                          <a:latin typeface="Verdana"/>
                          <a:cs typeface="Verdana"/>
                        </a:rPr>
                        <a:t>3</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r>
              <a:tr h="337185">
                <a:tc>
                  <a:txBody>
                    <a:bodyPr/>
                    <a:lstStyle/>
                    <a:p>
                      <a:pPr marL="68580">
                        <a:lnSpc>
                          <a:spcPct val="100000"/>
                        </a:lnSpc>
                        <a:spcBef>
                          <a:spcPts val="505"/>
                        </a:spcBef>
                      </a:pPr>
                      <a:r>
                        <a:rPr sz="1400" b="1" spc="-50" dirty="0">
                          <a:solidFill>
                            <a:srgbClr val="FFFFFF"/>
                          </a:solidFill>
                          <a:latin typeface="Tahoma"/>
                          <a:cs typeface="Tahoma"/>
                        </a:rPr>
                        <a:t>6</a:t>
                      </a:r>
                      <a:endParaRPr sz="1400">
                        <a:latin typeface="Tahoma"/>
                        <a:cs typeface="Tahom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marL="68580">
                        <a:lnSpc>
                          <a:spcPct val="100000"/>
                        </a:lnSpc>
                        <a:spcBef>
                          <a:spcPts val="505"/>
                        </a:spcBef>
                      </a:pPr>
                      <a:r>
                        <a:rPr sz="1400" spc="-160" dirty="0">
                          <a:latin typeface="Verdana"/>
                          <a:cs typeface="Verdana"/>
                        </a:rPr>
                        <a:t>DFT-</a:t>
                      </a:r>
                      <a:r>
                        <a:rPr sz="1400" spc="-25" dirty="0">
                          <a:latin typeface="Verdana"/>
                          <a:cs typeface="Verdana"/>
                        </a:rPr>
                        <a:t>213</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68580">
                        <a:lnSpc>
                          <a:spcPct val="100000"/>
                        </a:lnSpc>
                        <a:spcBef>
                          <a:spcPts val="505"/>
                        </a:spcBef>
                      </a:pPr>
                      <a:r>
                        <a:rPr sz="1400" dirty="0">
                          <a:latin typeface="Verdana"/>
                          <a:cs typeface="Verdana"/>
                        </a:rPr>
                        <a:t>Casing</a:t>
                      </a:r>
                      <a:r>
                        <a:rPr sz="1400" spc="-120" dirty="0">
                          <a:latin typeface="Verdana"/>
                          <a:cs typeface="Verdana"/>
                        </a:rPr>
                        <a:t> </a:t>
                      </a:r>
                      <a:r>
                        <a:rPr sz="1400" dirty="0">
                          <a:latin typeface="Verdana"/>
                          <a:cs typeface="Verdana"/>
                        </a:rPr>
                        <a:t>&amp;</a:t>
                      </a:r>
                      <a:r>
                        <a:rPr sz="1400" spc="-80" dirty="0">
                          <a:latin typeface="Verdana"/>
                          <a:cs typeface="Verdana"/>
                        </a:rPr>
                        <a:t> </a:t>
                      </a:r>
                      <a:r>
                        <a:rPr sz="1400" spc="-10" dirty="0">
                          <a:latin typeface="Verdana"/>
                          <a:cs typeface="Verdana"/>
                        </a:rPr>
                        <a:t>Cementing</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69215">
                        <a:lnSpc>
                          <a:spcPct val="100000"/>
                        </a:lnSpc>
                        <a:spcBef>
                          <a:spcPts val="505"/>
                        </a:spcBef>
                      </a:pPr>
                      <a:r>
                        <a:rPr sz="1400" spc="-50" dirty="0">
                          <a:latin typeface="Verdana"/>
                          <a:cs typeface="Verdana"/>
                        </a:rPr>
                        <a:t>2</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69215">
                        <a:lnSpc>
                          <a:spcPct val="100000"/>
                        </a:lnSpc>
                        <a:spcBef>
                          <a:spcPts val="505"/>
                        </a:spcBef>
                      </a:pPr>
                      <a:r>
                        <a:rPr sz="1400" spc="-50" dirty="0">
                          <a:latin typeface="Verdana"/>
                          <a:cs typeface="Verdana"/>
                        </a:rPr>
                        <a:t>3</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r>
              <a:tr h="337185">
                <a:tc>
                  <a:txBody>
                    <a:bodyPr/>
                    <a:lstStyle/>
                    <a:p>
                      <a:pPr marL="68580">
                        <a:lnSpc>
                          <a:spcPct val="100000"/>
                        </a:lnSpc>
                        <a:spcBef>
                          <a:spcPts val="505"/>
                        </a:spcBef>
                      </a:pPr>
                      <a:r>
                        <a:rPr sz="1400" b="1" spc="-50" dirty="0">
                          <a:solidFill>
                            <a:srgbClr val="FFFFFF"/>
                          </a:solidFill>
                          <a:latin typeface="Tahoma"/>
                          <a:cs typeface="Tahoma"/>
                        </a:rPr>
                        <a:t>7</a:t>
                      </a:r>
                      <a:endParaRPr sz="1400">
                        <a:latin typeface="Tahoma"/>
                        <a:cs typeface="Tahom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marL="68580">
                        <a:lnSpc>
                          <a:spcPct val="100000"/>
                        </a:lnSpc>
                        <a:spcBef>
                          <a:spcPts val="505"/>
                        </a:spcBef>
                      </a:pPr>
                      <a:r>
                        <a:rPr sz="1400" spc="-160" dirty="0">
                          <a:latin typeface="Verdana"/>
                          <a:cs typeface="Verdana"/>
                        </a:rPr>
                        <a:t>DFT-</a:t>
                      </a:r>
                      <a:r>
                        <a:rPr sz="1400" spc="-25" dirty="0">
                          <a:latin typeface="Verdana"/>
                          <a:cs typeface="Verdana"/>
                        </a:rPr>
                        <a:t>223</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marL="68580">
                        <a:lnSpc>
                          <a:spcPct val="100000"/>
                        </a:lnSpc>
                        <a:spcBef>
                          <a:spcPts val="505"/>
                        </a:spcBef>
                      </a:pPr>
                      <a:r>
                        <a:rPr sz="1400" spc="-90" dirty="0">
                          <a:latin typeface="Verdana"/>
                          <a:cs typeface="Verdana"/>
                        </a:rPr>
                        <a:t>Drilling</a:t>
                      </a:r>
                      <a:r>
                        <a:rPr sz="1400" dirty="0">
                          <a:latin typeface="Verdana"/>
                          <a:cs typeface="Verdana"/>
                        </a:rPr>
                        <a:t> </a:t>
                      </a:r>
                      <a:r>
                        <a:rPr sz="1400" spc="-105" dirty="0">
                          <a:latin typeface="Verdana"/>
                          <a:cs typeface="Verdana"/>
                        </a:rPr>
                        <a:t>Fluids-</a:t>
                      </a:r>
                      <a:r>
                        <a:rPr sz="1400" spc="-50" dirty="0">
                          <a:latin typeface="Verdana"/>
                          <a:cs typeface="Verdana"/>
                        </a:rPr>
                        <a:t>1</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marL="69215">
                        <a:lnSpc>
                          <a:spcPct val="100000"/>
                        </a:lnSpc>
                        <a:spcBef>
                          <a:spcPts val="505"/>
                        </a:spcBef>
                      </a:pPr>
                      <a:r>
                        <a:rPr sz="1400" spc="-50" dirty="0">
                          <a:latin typeface="Verdana"/>
                          <a:cs typeface="Verdana"/>
                        </a:rPr>
                        <a:t>2</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marL="69215">
                        <a:lnSpc>
                          <a:spcPct val="100000"/>
                        </a:lnSpc>
                        <a:spcBef>
                          <a:spcPts val="505"/>
                        </a:spcBef>
                      </a:pPr>
                      <a:r>
                        <a:rPr sz="1400" spc="-50" dirty="0">
                          <a:latin typeface="Verdana"/>
                          <a:cs typeface="Verdana"/>
                        </a:rPr>
                        <a:t>3</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r>
              <a:tr h="337185">
                <a:tc>
                  <a:txBody>
                    <a:bodyPr/>
                    <a:lstStyle/>
                    <a:p>
                      <a:pPr marL="68580">
                        <a:lnSpc>
                          <a:spcPct val="100000"/>
                        </a:lnSpc>
                        <a:spcBef>
                          <a:spcPts val="505"/>
                        </a:spcBef>
                      </a:pPr>
                      <a:r>
                        <a:rPr sz="1400" b="1" spc="-50" dirty="0">
                          <a:solidFill>
                            <a:srgbClr val="FFFFFF"/>
                          </a:solidFill>
                          <a:latin typeface="Tahoma"/>
                          <a:cs typeface="Tahoma"/>
                        </a:rPr>
                        <a:t>8</a:t>
                      </a:r>
                      <a:endParaRPr sz="1400">
                        <a:latin typeface="Tahoma"/>
                        <a:cs typeface="Tahom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marL="68580">
                        <a:lnSpc>
                          <a:spcPct val="100000"/>
                        </a:lnSpc>
                        <a:spcBef>
                          <a:spcPts val="505"/>
                        </a:spcBef>
                      </a:pPr>
                      <a:r>
                        <a:rPr sz="1400" spc="-160" dirty="0">
                          <a:latin typeface="Verdana"/>
                          <a:cs typeface="Verdana"/>
                        </a:rPr>
                        <a:t>DFT-</a:t>
                      </a:r>
                      <a:r>
                        <a:rPr sz="1400" spc="-25" dirty="0">
                          <a:latin typeface="Verdana"/>
                          <a:cs typeface="Verdana"/>
                        </a:rPr>
                        <a:t>233</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68580">
                        <a:lnSpc>
                          <a:spcPct val="100000"/>
                        </a:lnSpc>
                        <a:spcBef>
                          <a:spcPts val="505"/>
                        </a:spcBef>
                      </a:pPr>
                      <a:r>
                        <a:rPr sz="1400" spc="-50" dirty="0">
                          <a:latin typeface="Verdana"/>
                          <a:cs typeface="Verdana"/>
                        </a:rPr>
                        <a:t>Rotary</a:t>
                      </a:r>
                      <a:r>
                        <a:rPr sz="1400" spc="-85" dirty="0">
                          <a:latin typeface="Verdana"/>
                          <a:cs typeface="Verdana"/>
                        </a:rPr>
                        <a:t> </a:t>
                      </a:r>
                      <a:r>
                        <a:rPr sz="1400" spc="-10" dirty="0">
                          <a:latin typeface="Verdana"/>
                          <a:cs typeface="Verdana"/>
                        </a:rPr>
                        <a:t>Drilling</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69215">
                        <a:lnSpc>
                          <a:spcPct val="100000"/>
                        </a:lnSpc>
                        <a:spcBef>
                          <a:spcPts val="505"/>
                        </a:spcBef>
                      </a:pPr>
                      <a:r>
                        <a:rPr sz="1400" spc="-50" dirty="0">
                          <a:latin typeface="Verdana"/>
                          <a:cs typeface="Verdana"/>
                        </a:rPr>
                        <a:t>2</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69215">
                        <a:lnSpc>
                          <a:spcPct val="100000"/>
                        </a:lnSpc>
                        <a:spcBef>
                          <a:spcPts val="505"/>
                        </a:spcBef>
                      </a:pPr>
                      <a:r>
                        <a:rPr sz="1400" spc="-50" dirty="0">
                          <a:latin typeface="Verdana"/>
                          <a:cs typeface="Verdana"/>
                        </a:rPr>
                        <a:t>3</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r>
              <a:tr h="337185">
                <a:tc>
                  <a:txBody>
                    <a:bodyPr/>
                    <a:lstStyle/>
                    <a:p>
                      <a:pPr marL="68580">
                        <a:lnSpc>
                          <a:spcPct val="100000"/>
                        </a:lnSpc>
                        <a:spcBef>
                          <a:spcPts val="505"/>
                        </a:spcBef>
                      </a:pPr>
                      <a:r>
                        <a:rPr sz="1400" b="1" spc="-50" dirty="0">
                          <a:solidFill>
                            <a:srgbClr val="FFFFFF"/>
                          </a:solidFill>
                          <a:latin typeface="Tahoma"/>
                          <a:cs typeface="Tahoma"/>
                        </a:rPr>
                        <a:t>9</a:t>
                      </a:r>
                      <a:endParaRPr sz="1400">
                        <a:latin typeface="Tahoma"/>
                        <a:cs typeface="Tahom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marL="68580">
                        <a:lnSpc>
                          <a:spcPct val="100000"/>
                        </a:lnSpc>
                        <a:spcBef>
                          <a:spcPts val="505"/>
                        </a:spcBef>
                      </a:pPr>
                      <a:r>
                        <a:rPr sz="1400" spc="-160" dirty="0">
                          <a:latin typeface="Verdana"/>
                          <a:cs typeface="Verdana"/>
                        </a:rPr>
                        <a:t>DFT-</a:t>
                      </a:r>
                      <a:r>
                        <a:rPr sz="1400" spc="-25" dirty="0">
                          <a:latin typeface="Verdana"/>
                          <a:cs typeface="Verdana"/>
                        </a:rPr>
                        <a:t>243</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marL="68580">
                        <a:lnSpc>
                          <a:spcPct val="100000"/>
                        </a:lnSpc>
                        <a:spcBef>
                          <a:spcPts val="505"/>
                        </a:spcBef>
                      </a:pPr>
                      <a:r>
                        <a:rPr sz="1400" spc="-114" dirty="0">
                          <a:latin typeface="Verdana"/>
                          <a:cs typeface="Verdana"/>
                        </a:rPr>
                        <a:t>Drill</a:t>
                      </a:r>
                      <a:r>
                        <a:rPr sz="1400" spc="-110" dirty="0">
                          <a:latin typeface="Verdana"/>
                          <a:cs typeface="Verdana"/>
                        </a:rPr>
                        <a:t> String</a:t>
                      </a:r>
                      <a:r>
                        <a:rPr sz="1400" spc="-95" dirty="0">
                          <a:latin typeface="Verdana"/>
                          <a:cs typeface="Verdana"/>
                        </a:rPr>
                        <a:t> </a:t>
                      </a:r>
                      <a:r>
                        <a:rPr sz="1400" spc="-10" dirty="0">
                          <a:latin typeface="Verdana"/>
                          <a:cs typeface="Verdana"/>
                        </a:rPr>
                        <a:t>Technology</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marL="69215">
                        <a:lnSpc>
                          <a:spcPct val="100000"/>
                        </a:lnSpc>
                        <a:spcBef>
                          <a:spcPts val="505"/>
                        </a:spcBef>
                      </a:pPr>
                      <a:r>
                        <a:rPr sz="1400" spc="-50" dirty="0">
                          <a:latin typeface="Verdana"/>
                          <a:cs typeface="Verdana"/>
                        </a:rPr>
                        <a:t>2</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marL="69215">
                        <a:lnSpc>
                          <a:spcPct val="100000"/>
                        </a:lnSpc>
                        <a:spcBef>
                          <a:spcPts val="505"/>
                        </a:spcBef>
                      </a:pPr>
                      <a:r>
                        <a:rPr sz="1400" spc="-50" dirty="0">
                          <a:latin typeface="Verdana"/>
                          <a:cs typeface="Verdana"/>
                        </a:rPr>
                        <a:t>3</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r>
              <a:tr h="337185">
                <a:tc>
                  <a:txBody>
                    <a:bodyPr/>
                    <a:lstStyle/>
                    <a:p>
                      <a:pPr marL="68580">
                        <a:lnSpc>
                          <a:spcPct val="100000"/>
                        </a:lnSpc>
                        <a:spcBef>
                          <a:spcPts val="509"/>
                        </a:spcBef>
                      </a:pPr>
                      <a:r>
                        <a:rPr sz="1400" b="1" spc="-25" dirty="0">
                          <a:solidFill>
                            <a:srgbClr val="FFFFFF"/>
                          </a:solidFill>
                          <a:latin typeface="Tahoma"/>
                          <a:cs typeface="Tahoma"/>
                        </a:rPr>
                        <a:t>10</a:t>
                      </a:r>
                      <a:endParaRPr sz="1400">
                        <a:latin typeface="Tahoma"/>
                        <a:cs typeface="Tahoma"/>
                      </a:endParaRPr>
                    </a:p>
                  </a:txBody>
                  <a:tcPr marL="0" marR="0" marT="647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marL="68580">
                        <a:lnSpc>
                          <a:spcPct val="100000"/>
                        </a:lnSpc>
                        <a:spcBef>
                          <a:spcPts val="509"/>
                        </a:spcBef>
                      </a:pPr>
                      <a:r>
                        <a:rPr sz="1400" spc="-160" dirty="0">
                          <a:latin typeface="Verdana"/>
                          <a:cs typeface="Verdana"/>
                        </a:rPr>
                        <a:t>DFT-</a:t>
                      </a:r>
                      <a:r>
                        <a:rPr sz="1400" spc="-25" dirty="0">
                          <a:latin typeface="Verdana"/>
                          <a:cs typeface="Verdana"/>
                        </a:rPr>
                        <a:t>251</a:t>
                      </a:r>
                      <a:endParaRPr sz="1400">
                        <a:latin typeface="Verdana"/>
                        <a:cs typeface="Verdana"/>
                      </a:endParaRPr>
                    </a:p>
                  </a:txBody>
                  <a:tcPr marL="0" marR="0" marT="647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68580">
                        <a:lnSpc>
                          <a:spcPct val="100000"/>
                        </a:lnSpc>
                        <a:spcBef>
                          <a:spcPts val="509"/>
                        </a:spcBef>
                      </a:pPr>
                      <a:r>
                        <a:rPr sz="1400" spc="-75" dirty="0">
                          <a:latin typeface="Verdana"/>
                          <a:cs typeface="Verdana"/>
                        </a:rPr>
                        <a:t>Work</a:t>
                      </a:r>
                      <a:r>
                        <a:rPr sz="1400" spc="-85" dirty="0">
                          <a:latin typeface="Verdana"/>
                          <a:cs typeface="Verdana"/>
                        </a:rPr>
                        <a:t> </a:t>
                      </a:r>
                      <a:r>
                        <a:rPr sz="1400" spc="-45" dirty="0">
                          <a:latin typeface="Verdana"/>
                          <a:cs typeface="Verdana"/>
                        </a:rPr>
                        <a:t>Shop</a:t>
                      </a:r>
                      <a:r>
                        <a:rPr sz="1400" spc="-120" dirty="0">
                          <a:latin typeface="Verdana"/>
                          <a:cs typeface="Verdana"/>
                        </a:rPr>
                        <a:t> </a:t>
                      </a:r>
                      <a:r>
                        <a:rPr sz="1400" spc="-70" dirty="0">
                          <a:latin typeface="Verdana"/>
                          <a:cs typeface="Verdana"/>
                        </a:rPr>
                        <a:t>in</a:t>
                      </a:r>
                      <a:r>
                        <a:rPr sz="1400" spc="-130" dirty="0">
                          <a:latin typeface="Verdana"/>
                          <a:cs typeface="Verdana"/>
                        </a:rPr>
                        <a:t> </a:t>
                      </a:r>
                      <a:r>
                        <a:rPr sz="1400" spc="-80" dirty="0">
                          <a:latin typeface="Verdana"/>
                          <a:cs typeface="Verdana"/>
                        </a:rPr>
                        <a:t>Drilling</a:t>
                      </a:r>
                      <a:r>
                        <a:rPr sz="1400" spc="-145" dirty="0">
                          <a:latin typeface="Verdana"/>
                          <a:cs typeface="Verdana"/>
                        </a:rPr>
                        <a:t> </a:t>
                      </a:r>
                      <a:r>
                        <a:rPr sz="1400" spc="-10" dirty="0">
                          <a:latin typeface="Verdana"/>
                          <a:cs typeface="Verdana"/>
                        </a:rPr>
                        <a:t>Technology</a:t>
                      </a:r>
                      <a:endParaRPr sz="1400">
                        <a:latin typeface="Verdana"/>
                        <a:cs typeface="Verdana"/>
                      </a:endParaRPr>
                    </a:p>
                  </a:txBody>
                  <a:tcPr marL="0" marR="0" marT="647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69215">
                        <a:lnSpc>
                          <a:spcPct val="100000"/>
                        </a:lnSpc>
                        <a:spcBef>
                          <a:spcPts val="509"/>
                        </a:spcBef>
                      </a:pPr>
                      <a:r>
                        <a:rPr sz="1400" spc="-50" dirty="0">
                          <a:latin typeface="Verdana"/>
                          <a:cs typeface="Verdana"/>
                        </a:rPr>
                        <a:t>0</a:t>
                      </a:r>
                      <a:endParaRPr sz="1400">
                        <a:latin typeface="Verdana"/>
                        <a:cs typeface="Verdana"/>
                      </a:endParaRPr>
                    </a:p>
                  </a:txBody>
                  <a:tcPr marL="0" marR="0" marT="647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69215">
                        <a:lnSpc>
                          <a:spcPct val="100000"/>
                        </a:lnSpc>
                        <a:spcBef>
                          <a:spcPts val="509"/>
                        </a:spcBef>
                      </a:pPr>
                      <a:r>
                        <a:rPr sz="1400" spc="-50" dirty="0">
                          <a:latin typeface="Verdana"/>
                          <a:cs typeface="Verdana"/>
                        </a:rPr>
                        <a:t>3</a:t>
                      </a:r>
                      <a:endParaRPr sz="1400">
                        <a:latin typeface="Verdana"/>
                        <a:cs typeface="Verdana"/>
                      </a:endParaRPr>
                    </a:p>
                  </a:txBody>
                  <a:tcPr marL="0" marR="0" marT="647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r>
            </a:tbl>
          </a:graphicData>
        </a:graphic>
      </p:graphicFrame>
      <p:pic>
        <p:nvPicPr>
          <p:cNvPr id="5" name="object 5"/>
          <p:cNvPicPr/>
          <p:nvPr/>
        </p:nvPicPr>
        <p:blipFill>
          <a:blip r:embed="rId2" cstate="print"/>
          <a:stretch>
            <a:fillRect/>
          </a:stretch>
        </p:blipFill>
        <p:spPr>
          <a:xfrm>
            <a:off x="477012" y="489204"/>
            <a:ext cx="1443227" cy="139141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60121" rIns="0" bIns="0" rtlCol="0">
            <a:spAutoFit/>
          </a:bodyPr>
          <a:lstStyle/>
          <a:p>
            <a:pPr marL="1435735">
              <a:lnSpc>
                <a:spcPct val="100000"/>
              </a:lnSpc>
              <a:spcBef>
                <a:spcPts val="1695"/>
              </a:spcBef>
            </a:pPr>
            <a:r>
              <a:rPr spc="-10" dirty="0"/>
              <a:t>Continued…..</a:t>
            </a:r>
          </a:p>
          <a:p>
            <a:pPr marL="12700">
              <a:lnSpc>
                <a:spcPct val="100000"/>
              </a:lnSpc>
              <a:spcBef>
                <a:spcPts val="800"/>
              </a:spcBef>
            </a:pPr>
            <a:r>
              <a:rPr sz="1800" b="1" dirty="0">
                <a:solidFill>
                  <a:srgbClr val="000000"/>
                </a:solidFill>
                <a:latin typeface="Times New Roman"/>
                <a:cs typeface="Times New Roman"/>
              </a:rPr>
              <a:t>THIRD</a:t>
            </a:r>
            <a:r>
              <a:rPr sz="1800" b="1" spc="-75" dirty="0">
                <a:solidFill>
                  <a:srgbClr val="000000"/>
                </a:solidFill>
                <a:latin typeface="Times New Roman"/>
                <a:cs typeface="Times New Roman"/>
              </a:rPr>
              <a:t> </a:t>
            </a:r>
            <a:r>
              <a:rPr sz="1800" b="1" spc="-20" dirty="0">
                <a:solidFill>
                  <a:srgbClr val="000000"/>
                </a:solidFill>
                <a:latin typeface="Times New Roman"/>
                <a:cs typeface="Times New Roman"/>
              </a:rPr>
              <a:t>YEAR</a:t>
            </a:r>
            <a:endParaRPr sz="1800">
              <a:latin typeface="Times New Roman"/>
              <a:cs typeface="Times New Roman"/>
            </a:endParaRPr>
          </a:p>
        </p:txBody>
      </p:sp>
      <p:graphicFrame>
        <p:nvGraphicFramePr>
          <p:cNvPr id="3" name="object 3"/>
          <p:cNvGraphicFramePr>
            <a:graphicFrameLocks noGrp="1"/>
          </p:cNvGraphicFramePr>
          <p:nvPr/>
        </p:nvGraphicFramePr>
        <p:xfrm>
          <a:off x="1642744" y="2441320"/>
          <a:ext cx="8216264" cy="4257040"/>
        </p:xfrm>
        <a:graphic>
          <a:graphicData uri="http://schemas.openxmlformats.org/drawingml/2006/table">
            <a:tbl>
              <a:tblPr firstRow="1" bandRow="1">
                <a:tableStyleId>{2D5ABB26-0587-4C30-8999-92F81FD0307C}</a:tableStyleId>
              </a:tblPr>
              <a:tblGrid>
                <a:gridCol w="670560"/>
                <a:gridCol w="1460500"/>
                <a:gridCol w="4033520"/>
                <a:gridCol w="1028064"/>
                <a:gridCol w="1023620"/>
              </a:tblGrid>
              <a:tr h="587375">
                <a:tc>
                  <a:txBody>
                    <a:bodyPr/>
                    <a:lstStyle/>
                    <a:p>
                      <a:pPr marL="114935">
                        <a:lnSpc>
                          <a:spcPct val="100000"/>
                        </a:lnSpc>
                        <a:spcBef>
                          <a:spcPts val="500"/>
                        </a:spcBef>
                      </a:pPr>
                      <a:r>
                        <a:rPr sz="1400" b="1" spc="-10" dirty="0">
                          <a:solidFill>
                            <a:srgbClr val="FFFFFF"/>
                          </a:solidFill>
                          <a:latin typeface="Tahoma"/>
                          <a:cs typeface="Tahoma"/>
                        </a:rPr>
                        <a:t>S.No.</a:t>
                      </a:r>
                      <a:endParaRPr sz="1400">
                        <a:latin typeface="Tahoma"/>
                        <a:cs typeface="Tahoma"/>
                      </a:endParaRPr>
                    </a:p>
                  </a:txBody>
                  <a:tcPr marL="0" marR="0" marT="635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F1512"/>
                    </a:solidFill>
                  </a:tcPr>
                </a:tc>
                <a:tc>
                  <a:txBody>
                    <a:bodyPr/>
                    <a:lstStyle/>
                    <a:p>
                      <a:pPr marL="102235">
                        <a:lnSpc>
                          <a:spcPct val="100000"/>
                        </a:lnSpc>
                        <a:spcBef>
                          <a:spcPts val="500"/>
                        </a:spcBef>
                      </a:pPr>
                      <a:r>
                        <a:rPr sz="1400" b="1" spc="-45" dirty="0">
                          <a:solidFill>
                            <a:srgbClr val="FFFFFF"/>
                          </a:solidFill>
                          <a:latin typeface="Tahoma"/>
                          <a:cs typeface="Tahoma"/>
                        </a:rPr>
                        <a:t>Subject</a:t>
                      </a:r>
                      <a:r>
                        <a:rPr sz="1400" b="1" spc="-40" dirty="0">
                          <a:solidFill>
                            <a:srgbClr val="FFFFFF"/>
                          </a:solidFill>
                          <a:latin typeface="Tahoma"/>
                          <a:cs typeface="Tahoma"/>
                        </a:rPr>
                        <a:t> </a:t>
                      </a:r>
                      <a:r>
                        <a:rPr sz="1400" b="1" spc="-10" dirty="0">
                          <a:solidFill>
                            <a:srgbClr val="FFFFFF"/>
                          </a:solidFill>
                          <a:latin typeface="Tahoma"/>
                          <a:cs typeface="Tahoma"/>
                        </a:rPr>
                        <a:t>Codes</a:t>
                      </a:r>
                      <a:endParaRPr sz="1400">
                        <a:latin typeface="Tahoma"/>
                        <a:cs typeface="Tahoma"/>
                      </a:endParaRPr>
                    </a:p>
                  </a:txBody>
                  <a:tcPr marL="0" marR="0" marT="635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F1512"/>
                    </a:solidFill>
                  </a:tcPr>
                </a:tc>
                <a:tc>
                  <a:txBody>
                    <a:bodyPr/>
                    <a:lstStyle/>
                    <a:p>
                      <a:pPr marL="635" algn="ctr">
                        <a:lnSpc>
                          <a:spcPct val="100000"/>
                        </a:lnSpc>
                        <a:spcBef>
                          <a:spcPts val="500"/>
                        </a:spcBef>
                      </a:pPr>
                      <a:r>
                        <a:rPr sz="1400" b="1" spc="-45" dirty="0">
                          <a:solidFill>
                            <a:srgbClr val="FFFFFF"/>
                          </a:solidFill>
                          <a:latin typeface="Tahoma"/>
                          <a:cs typeface="Tahoma"/>
                        </a:rPr>
                        <a:t>Subject</a:t>
                      </a:r>
                      <a:r>
                        <a:rPr sz="1400" b="1" spc="-40" dirty="0">
                          <a:solidFill>
                            <a:srgbClr val="FFFFFF"/>
                          </a:solidFill>
                          <a:latin typeface="Tahoma"/>
                          <a:cs typeface="Tahoma"/>
                        </a:rPr>
                        <a:t> </a:t>
                      </a:r>
                      <a:r>
                        <a:rPr sz="1400" b="1" spc="-20" dirty="0">
                          <a:solidFill>
                            <a:srgbClr val="FFFFFF"/>
                          </a:solidFill>
                          <a:latin typeface="Tahoma"/>
                          <a:cs typeface="Tahoma"/>
                        </a:rPr>
                        <a:t>Name</a:t>
                      </a:r>
                      <a:endParaRPr sz="1400">
                        <a:latin typeface="Tahoma"/>
                        <a:cs typeface="Tahoma"/>
                      </a:endParaRPr>
                    </a:p>
                  </a:txBody>
                  <a:tcPr marL="0" marR="0" marT="635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F1512"/>
                    </a:solidFill>
                  </a:tcPr>
                </a:tc>
                <a:tc>
                  <a:txBody>
                    <a:bodyPr/>
                    <a:lstStyle/>
                    <a:p>
                      <a:pPr marL="229235">
                        <a:lnSpc>
                          <a:spcPct val="100000"/>
                        </a:lnSpc>
                        <a:spcBef>
                          <a:spcPts val="500"/>
                        </a:spcBef>
                      </a:pPr>
                      <a:r>
                        <a:rPr sz="1400" b="1" spc="-10" dirty="0">
                          <a:solidFill>
                            <a:srgbClr val="FFFFFF"/>
                          </a:solidFill>
                          <a:latin typeface="Tahoma"/>
                          <a:cs typeface="Tahoma"/>
                        </a:rPr>
                        <a:t>Theory</a:t>
                      </a:r>
                      <a:endParaRPr sz="1400">
                        <a:latin typeface="Tahoma"/>
                        <a:cs typeface="Tahoma"/>
                      </a:endParaRPr>
                    </a:p>
                  </a:txBody>
                  <a:tcPr marL="0" marR="0" marT="635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F1512"/>
                    </a:solidFill>
                  </a:tcPr>
                </a:tc>
                <a:tc>
                  <a:txBody>
                    <a:bodyPr/>
                    <a:lstStyle/>
                    <a:p>
                      <a:pPr marL="132080">
                        <a:lnSpc>
                          <a:spcPct val="100000"/>
                        </a:lnSpc>
                        <a:spcBef>
                          <a:spcPts val="500"/>
                        </a:spcBef>
                      </a:pPr>
                      <a:r>
                        <a:rPr sz="1400" b="1" spc="-10" dirty="0">
                          <a:solidFill>
                            <a:srgbClr val="FFFFFF"/>
                          </a:solidFill>
                          <a:latin typeface="Tahoma"/>
                          <a:cs typeface="Tahoma"/>
                        </a:rPr>
                        <a:t>Practical</a:t>
                      </a:r>
                      <a:endParaRPr sz="1400">
                        <a:latin typeface="Tahoma"/>
                        <a:cs typeface="Tahoma"/>
                      </a:endParaRPr>
                    </a:p>
                  </a:txBody>
                  <a:tcPr marL="0" marR="0" marT="635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F1512"/>
                    </a:solidFill>
                  </a:tcPr>
                </a:tc>
              </a:tr>
              <a:tr h="312420">
                <a:tc>
                  <a:txBody>
                    <a:bodyPr/>
                    <a:lstStyle/>
                    <a:p>
                      <a:pPr marL="68580">
                        <a:lnSpc>
                          <a:spcPct val="100000"/>
                        </a:lnSpc>
                        <a:spcBef>
                          <a:spcPts val="500"/>
                        </a:spcBef>
                      </a:pPr>
                      <a:r>
                        <a:rPr sz="1400" b="1" spc="-50" dirty="0">
                          <a:solidFill>
                            <a:srgbClr val="FFFFFF"/>
                          </a:solidFill>
                          <a:latin typeface="Tahoma"/>
                          <a:cs typeface="Tahoma"/>
                        </a:rPr>
                        <a:t>1</a:t>
                      </a:r>
                      <a:endParaRPr sz="1400">
                        <a:latin typeface="Tahoma"/>
                        <a:cs typeface="Tahoma"/>
                      </a:endParaRPr>
                    </a:p>
                  </a:txBody>
                  <a:tcPr marL="0" marR="0" marT="635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AF1512"/>
                    </a:solidFill>
                  </a:tcPr>
                </a:tc>
                <a:tc>
                  <a:txBody>
                    <a:bodyPr/>
                    <a:lstStyle/>
                    <a:p>
                      <a:pPr marL="68580">
                        <a:lnSpc>
                          <a:spcPct val="100000"/>
                        </a:lnSpc>
                        <a:spcBef>
                          <a:spcPts val="500"/>
                        </a:spcBef>
                      </a:pPr>
                      <a:r>
                        <a:rPr sz="1400" spc="-10" dirty="0">
                          <a:latin typeface="Verdana"/>
                          <a:cs typeface="Verdana"/>
                        </a:rPr>
                        <a:t>Gen-</a:t>
                      </a:r>
                      <a:r>
                        <a:rPr sz="1400" spc="-25" dirty="0">
                          <a:latin typeface="Verdana"/>
                          <a:cs typeface="Verdana"/>
                        </a:rPr>
                        <a:t>311</a:t>
                      </a:r>
                      <a:endParaRPr sz="1400">
                        <a:latin typeface="Verdana"/>
                        <a:cs typeface="Verdana"/>
                      </a:endParaRPr>
                    </a:p>
                  </a:txBody>
                  <a:tcPr marL="0" marR="0" marT="635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3CCCC"/>
                    </a:solidFill>
                  </a:tcPr>
                </a:tc>
                <a:tc>
                  <a:txBody>
                    <a:bodyPr/>
                    <a:lstStyle/>
                    <a:p>
                      <a:pPr marL="68580">
                        <a:lnSpc>
                          <a:spcPct val="100000"/>
                        </a:lnSpc>
                        <a:spcBef>
                          <a:spcPts val="500"/>
                        </a:spcBef>
                      </a:pPr>
                      <a:r>
                        <a:rPr sz="1400" spc="-80" dirty="0">
                          <a:latin typeface="Verdana"/>
                          <a:cs typeface="Verdana"/>
                        </a:rPr>
                        <a:t>Islamiat</a:t>
                      </a:r>
                      <a:r>
                        <a:rPr sz="1400" spc="-110" dirty="0">
                          <a:latin typeface="Verdana"/>
                          <a:cs typeface="Verdana"/>
                        </a:rPr>
                        <a:t> </a:t>
                      </a:r>
                      <a:r>
                        <a:rPr sz="1400" dirty="0">
                          <a:latin typeface="Verdana"/>
                          <a:cs typeface="Verdana"/>
                        </a:rPr>
                        <a:t>&amp;</a:t>
                      </a:r>
                      <a:r>
                        <a:rPr sz="1400" spc="-65" dirty="0">
                          <a:latin typeface="Verdana"/>
                          <a:cs typeface="Verdana"/>
                        </a:rPr>
                        <a:t> </a:t>
                      </a:r>
                      <a:r>
                        <a:rPr sz="1400" spc="-10" dirty="0">
                          <a:latin typeface="Verdana"/>
                          <a:cs typeface="Verdana"/>
                        </a:rPr>
                        <a:t>Pak</a:t>
                      </a:r>
                      <a:r>
                        <a:rPr sz="1400" spc="-70" dirty="0">
                          <a:latin typeface="Verdana"/>
                          <a:cs typeface="Verdana"/>
                        </a:rPr>
                        <a:t> </a:t>
                      </a:r>
                      <a:r>
                        <a:rPr sz="1400" spc="-10" dirty="0">
                          <a:latin typeface="Verdana"/>
                          <a:cs typeface="Verdana"/>
                        </a:rPr>
                        <a:t>Studies</a:t>
                      </a:r>
                      <a:endParaRPr sz="1400">
                        <a:latin typeface="Verdana"/>
                        <a:cs typeface="Verdana"/>
                      </a:endParaRPr>
                    </a:p>
                  </a:txBody>
                  <a:tcPr marL="0" marR="0" marT="635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3CCCC"/>
                    </a:solidFill>
                  </a:tcPr>
                </a:tc>
                <a:tc>
                  <a:txBody>
                    <a:bodyPr/>
                    <a:lstStyle/>
                    <a:p>
                      <a:pPr marL="69215">
                        <a:lnSpc>
                          <a:spcPct val="100000"/>
                        </a:lnSpc>
                        <a:spcBef>
                          <a:spcPts val="500"/>
                        </a:spcBef>
                      </a:pPr>
                      <a:r>
                        <a:rPr sz="1400" spc="-50" dirty="0">
                          <a:latin typeface="Verdana"/>
                          <a:cs typeface="Verdana"/>
                        </a:rPr>
                        <a:t>1</a:t>
                      </a:r>
                      <a:endParaRPr sz="1400">
                        <a:latin typeface="Verdana"/>
                        <a:cs typeface="Verdana"/>
                      </a:endParaRPr>
                    </a:p>
                  </a:txBody>
                  <a:tcPr marL="0" marR="0" marT="635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3CCCC"/>
                    </a:solidFill>
                  </a:tcPr>
                </a:tc>
                <a:tc>
                  <a:txBody>
                    <a:bodyPr/>
                    <a:lstStyle/>
                    <a:p>
                      <a:pPr marL="69215">
                        <a:lnSpc>
                          <a:spcPct val="100000"/>
                        </a:lnSpc>
                        <a:spcBef>
                          <a:spcPts val="500"/>
                        </a:spcBef>
                      </a:pPr>
                      <a:r>
                        <a:rPr sz="1400" spc="-50" dirty="0">
                          <a:latin typeface="Verdana"/>
                          <a:cs typeface="Verdana"/>
                        </a:rPr>
                        <a:t>0</a:t>
                      </a:r>
                      <a:endParaRPr sz="1400">
                        <a:latin typeface="Verdana"/>
                        <a:cs typeface="Verdana"/>
                      </a:endParaRPr>
                    </a:p>
                  </a:txBody>
                  <a:tcPr marL="0" marR="0" marT="635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3CCCC"/>
                    </a:solidFill>
                  </a:tcPr>
                </a:tc>
              </a:tr>
              <a:tr h="587375">
                <a:tc>
                  <a:txBody>
                    <a:bodyPr/>
                    <a:lstStyle/>
                    <a:p>
                      <a:pPr marL="68580">
                        <a:lnSpc>
                          <a:spcPct val="100000"/>
                        </a:lnSpc>
                        <a:spcBef>
                          <a:spcPts val="500"/>
                        </a:spcBef>
                      </a:pPr>
                      <a:r>
                        <a:rPr sz="1400" b="1" spc="-50" dirty="0">
                          <a:solidFill>
                            <a:srgbClr val="FFFFFF"/>
                          </a:solidFill>
                          <a:latin typeface="Tahoma"/>
                          <a:cs typeface="Tahoma"/>
                        </a:rPr>
                        <a:t>2</a:t>
                      </a:r>
                      <a:endParaRPr sz="1400">
                        <a:latin typeface="Tahoma"/>
                        <a:cs typeface="Tahoma"/>
                      </a:endParaRPr>
                    </a:p>
                  </a:txBody>
                  <a:tcPr marL="0" marR="0" marT="635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marL="68580">
                        <a:lnSpc>
                          <a:spcPct val="100000"/>
                        </a:lnSpc>
                        <a:spcBef>
                          <a:spcPts val="500"/>
                        </a:spcBef>
                      </a:pPr>
                      <a:r>
                        <a:rPr sz="1400" spc="-110" dirty="0">
                          <a:latin typeface="Verdana"/>
                          <a:cs typeface="Verdana"/>
                        </a:rPr>
                        <a:t>IMH-</a:t>
                      </a:r>
                      <a:r>
                        <a:rPr sz="1400" spc="-25" dirty="0">
                          <a:latin typeface="Verdana"/>
                          <a:cs typeface="Verdana"/>
                        </a:rPr>
                        <a:t>311</a:t>
                      </a:r>
                      <a:endParaRPr sz="1400">
                        <a:latin typeface="Verdana"/>
                        <a:cs typeface="Verdana"/>
                      </a:endParaRPr>
                    </a:p>
                  </a:txBody>
                  <a:tcPr marL="0" marR="0" marT="635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68580">
                        <a:lnSpc>
                          <a:spcPct val="100000"/>
                        </a:lnSpc>
                        <a:spcBef>
                          <a:spcPts val="500"/>
                        </a:spcBef>
                      </a:pPr>
                      <a:r>
                        <a:rPr sz="1400" spc="-90" dirty="0">
                          <a:latin typeface="Verdana"/>
                          <a:cs typeface="Verdana"/>
                        </a:rPr>
                        <a:t>Industrial</a:t>
                      </a:r>
                      <a:r>
                        <a:rPr sz="1400" spc="-20" dirty="0">
                          <a:latin typeface="Verdana"/>
                          <a:cs typeface="Verdana"/>
                        </a:rPr>
                        <a:t> </a:t>
                      </a:r>
                      <a:r>
                        <a:rPr sz="1400" dirty="0">
                          <a:latin typeface="Verdana"/>
                          <a:cs typeface="Verdana"/>
                        </a:rPr>
                        <a:t>Management</a:t>
                      </a:r>
                      <a:r>
                        <a:rPr sz="1400" spc="-25" dirty="0">
                          <a:latin typeface="Verdana"/>
                          <a:cs typeface="Verdana"/>
                        </a:rPr>
                        <a:t> </a:t>
                      </a:r>
                      <a:r>
                        <a:rPr sz="1400" dirty="0">
                          <a:latin typeface="Verdana"/>
                          <a:cs typeface="Verdana"/>
                        </a:rPr>
                        <a:t>&amp;</a:t>
                      </a:r>
                      <a:r>
                        <a:rPr sz="1400" spc="30" dirty="0">
                          <a:latin typeface="Verdana"/>
                          <a:cs typeface="Verdana"/>
                        </a:rPr>
                        <a:t> </a:t>
                      </a:r>
                      <a:r>
                        <a:rPr sz="1400" spc="-25" dirty="0">
                          <a:latin typeface="Verdana"/>
                          <a:cs typeface="Verdana"/>
                        </a:rPr>
                        <a:t>Human</a:t>
                      </a:r>
                      <a:r>
                        <a:rPr sz="1400" spc="10" dirty="0">
                          <a:latin typeface="Verdana"/>
                          <a:cs typeface="Verdana"/>
                        </a:rPr>
                        <a:t> </a:t>
                      </a:r>
                      <a:r>
                        <a:rPr sz="1400" spc="-10" dirty="0">
                          <a:latin typeface="Verdana"/>
                          <a:cs typeface="Verdana"/>
                        </a:rPr>
                        <a:t>Relation</a:t>
                      </a:r>
                      <a:endParaRPr sz="1400">
                        <a:latin typeface="Verdana"/>
                        <a:cs typeface="Verdana"/>
                      </a:endParaRPr>
                    </a:p>
                  </a:txBody>
                  <a:tcPr marL="0" marR="0" marT="635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69215">
                        <a:lnSpc>
                          <a:spcPct val="100000"/>
                        </a:lnSpc>
                        <a:spcBef>
                          <a:spcPts val="500"/>
                        </a:spcBef>
                      </a:pPr>
                      <a:r>
                        <a:rPr sz="1400" spc="-50" dirty="0">
                          <a:latin typeface="Verdana"/>
                          <a:cs typeface="Verdana"/>
                        </a:rPr>
                        <a:t>2</a:t>
                      </a:r>
                      <a:endParaRPr sz="1400">
                        <a:latin typeface="Verdana"/>
                        <a:cs typeface="Verdana"/>
                      </a:endParaRPr>
                    </a:p>
                  </a:txBody>
                  <a:tcPr marL="0" marR="0" marT="635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69215">
                        <a:lnSpc>
                          <a:spcPct val="100000"/>
                        </a:lnSpc>
                        <a:spcBef>
                          <a:spcPts val="500"/>
                        </a:spcBef>
                      </a:pPr>
                      <a:r>
                        <a:rPr sz="1400" spc="-50" dirty="0">
                          <a:latin typeface="Verdana"/>
                          <a:cs typeface="Verdana"/>
                        </a:rPr>
                        <a:t>0</a:t>
                      </a:r>
                      <a:endParaRPr sz="1400">
                        <a:latin typeface="Verdana"/>
                        <a:cs typeface="Verdana"/>
                      </a:endParaRPr>
                    </a:p>
                  </a:txBody>
                  <a:tcPr marL="0" marR="0" marT="635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r>
              <a:tr h="587375">
                <a:tc>
                  <a:txBody>
                    <a:bodyPr/>
                    <a:lstStyle/>
                    <a:p>
                      <a:pPr marL="68580">
                        <a:lnSpc>
                          <a:spcPct val="100000"/>
                        </a:lnSpc>
                        <a:spcBef>
                          <a:spcPts val="505"/>
                        </a:spcBef>
                      </a:pPr>
                      <a:r>
                        <a:rPr sz="1400" b="1" spc="-50" dirty="0">
                          <a:solidFill>
                            <a:srgbClr val="FFFFFF"/>
                          </a:solidFill>
                          <a:latin typeface="Tahoma"/>
                          <a:cs typeface="Tahoma"/>
                        </a:rPr>
                        <a:t>3</a:t>
                      </a:r>
                      <a:endParaRPr sz="1400">
                        <a:latin typeface="Tahoma"/>
                        <a:cs typeface="Tahom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marL="68580">
                        <a:lnSpc>
                          <a:spcPct val="100000"/>
                        </a:lnSpc>
                        <a:spcBef>
                          <a:spcPts val="505"/>
                        </a:spcBef>
                      </a:pPr>
                      <a:r>
                        <a:rPr sz="1400" spc="-160" dirty="0">
                          <a:latin typeface="Verdana"/>
                          <a:cs typeface="Verdana"/>
                        </a:rPr>
                        <a:t>DFT-</a:t>
                      </a:r>
                      <a:r>
                        <a:rPr sz="1400" spc="-25" dirty="0">
                          <a:latin typeface="Verdana"/>
                          <a:cs typeface="Verdana"/>
                        </a:rPr>
                        <a:t>303</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marL="68580">
                        <a:lnSpc>
                          <a:spcPct val="100000"/>
                        </a:lnSpc>
                        <a:spcBef>
                          <a:spcPts val="505"/>
                        </a:spcBef>
                      </a:pPr>
                      <a:r>
                        <a:rPr sz="1400" spc="-45" dirty="0">
                          <a:latin typeface="Verdana"/>
                          <a:cs typeface="Verdana"/>
                        </a:rPr>
                        <a:t>Introduction</a:t>
                      </a:r>
                      <a:r>
                        <a:rPr sz="1400" spc="-95" dirty="0">
                          <a:latin typeface="Verdana"/>
                          <a:cs typeface="Verdana"/>
                        </a:rPr>
                        <a:t> </a:t>
                      </a:r>
                      <a:r>
                        <a:rPr sz="1400" spc="-10" dirty="0">
                          <a:latin typeface="Verdana"/>
                          <a:cs typeface="Verdana"/>
                        </a:rPr>
                        <a:t>to</a:t>
                      </a:r>
                      <a:r>
                        <a:rPr sz="1400" spc="-40" dirty="0">
                          <a:latin typeface="Verdana"/>
                          <a:cs typeface="Verdana"/>
                        </a:rPr>
                        <a:t> Petroleum</a:t>
                      </a:r>
                      <a:r>
                        <a:rPr sz="1400" spc="-90" dirty="0">
                          <a:latin typeface="Verdana"/>
                          <a:cs typeface="Verdana"/>
                        </a:rPr>
                        <a:t> </a:t>
                      </a:r>
                      <a:r>
                        <a:rPr sz="1400" spc="-10" dirty="0">
                          <a:latin typeface="Verdana"/>
                          <a:cs typeface="Verdana"/>
                        </a:rPr>
                        <a:t>Technology</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marL="69215">
                        <a:lnSpc>
                          <a:spcPct val="100000"/>
                        </a:lnSpc>
                        <a:spcBef>
                          <a:spcPts val="505"/>
                        </a:spcBef>
                      </a:pPr>
                      <a:r>
                        <a:rPr sz="1400" spc="-50" dirty="0">
                          <a:latin typeface="Verdana"/>
                          <a:cs typeface="Verdana"/>
                        </a:rPr>
                        <a:t>2</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marL="69215">
                        <a:lnSpc>
                          <a:spcPct val="100000"/>
                        </a:lnSpc>
                        <a:spcBef>
                          <a:spcPts val="505"/>
                        </a:spcBef>
                      </a:pPr>
                      <a:r>
                        <a:rPr sz="1400" spc="-50" dirty="0">
                          <a:latin typeface="Verdana"/>
                          <a:cs typeface="Verdana"/>
                        </a:rPr>
                        <a:t>3</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r>
              <a:tr h="311785">
                <a:tc>
                  <a:txBody>
                    <a:bodyPr/>
                    <a:lstStyle/>
                    <a:p>
                      <a:pPr marL="68580">
                        <a:lnSpc>
                          <a:spcPct val="100000"/>
                        </a:lnSpc>
                        <a:spcBef>
                          <a:spcPts val="505"/>
                        </a:spcBef>
                      </a:pPr>
                      <a:r>
                        <a:rPr sz="1400" b="1" spc="-50" dirty="0">
                          <a:solidFill>
                            <a:srgbClr val="FFFFFF"/>
                          </a:solidFill>
                          <a:latin typeface="Tahoma"/>
                          <a:cs typeface="Tahoma"/>
                        </a:rPr>
                        <a:t>4</a:t>
                      </a:r>
                      <a:endParaRPr sz="1400">
                        <a:latin typeface="Tahoma"/>
                        <a:cs typeface="Tahom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marL="68580">
                        <a:lnSpc>
                          <a:spcPct val="100000"/>
                        </a:lnSpc>
                        <a:spcBef>
                          <a:spcPts val="505"/>
                        </a:spcBef>
                      </a:pPr>
                      <a:r>
                        <a:rPr sz="1400" spc="-160" dirty="0">
                          <a:latin typeface="Verdana"/>
                          <a:cs typeface="Verdana"/>
                        </a:rPr>
                        <a:t>DFT-</a:t>
                      </a:r>
                      <a:r>
                        <a:rPr sz="1400" spc="-25" dirty="0">
                          <a:latin typeface="Verdana"/>
                          <a:cs typeface="Verdana"/>
                        </a:rPr>
                        <a:t>313</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68580">
                        <a:lnSpc>
                          <a:spcPct val="100000"/>
                        </a:lnSpc>
                        <a:spcBef>
                          <a:spcPts val="505"/>
                        </a:spcBef>
                      </a:pPr>
                      <a:r>
                        <a:rPr sz="1400" spc="-90" dirty="0">
                          <a:latin typeface="Verdana"/>
                          <a:cs typeface="Verdana"/>
                        </a:rPr>
                        <a:t>Drilling</a:t>
                      </a:r>
                      <a:r>
                        <a:rPr sz="1400" spc="5" dirty="0">
                          <a:latin typeface="Verdana"/>
                          <a:cs typeface="Verdana"/>
                        </a:rPr>
                        <a:t> </a:t>
                      </a:r>
                      <a:r>
                        <a:rPr sz="1400" spc="-105" dirty="0">
                          <a:latin typeface="Verdana"/>
                          <a:cs typeface="Verdana"/>
                        </a:rPr>
                        <a:t>Fluids-</a:t>
                      </a:r>
                      <a:r>
                        <a:rPr sz="1400" spc="-50" dirty="0">
                          <a:latin typeface="Verdana"/>
                          <a:cs typeface="Verdana"/>
                        </a:rPr>
                        <a:t>2</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69215">
                        <a:lnSpc>
                          <a:spcPct val="100000"/>
                        </a:lnSpc>
                        <a:spcBef>
                          <a:spcPts val="505"/>
                        </a:spcBef>
                      </a:pPr>
                      <a:r>
                        <a:rPr sz="1400" spc="-50" dirty="0">
                          <a:latin typeface="Verdana"/>
                          <a:cs typeface="Verdana"/>
                        </a:rPr>
                        <a:t>2</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69215">
                        <a:lnSpc>
                          <a:spcPct val="100000"/>
                        </a:lnSpc>
                        <a:spcBef>
                          <a:spcPts val="505"/>
                        </a:spcBef>
                      </a:pPr>
                      <a:r>
                        <a:rPr sz="1400" spc="-50" dirty="0">
                          <a:latin typeface="Verdana"/>
                          <a:cs typeface="Verdana"/>
                        </a:rPr>
                        <a:t>3</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r>
              <a:tr h="311785">
                <a:tc>
                  <a:txBody>
                    <a:bodyPr/>
                    <a:lstStyle/>
                    <a:p>
                      <a:pPr marL="68580">
                        <a:lnSpc>
                          <a:spcPct val="100000"/>
                        </a:lnSpc>
                        <a:spcBef>
                          <a:spcPts val="505"/>
                        </a:spcBef>
                      </a:pPr>
                      <a:r>
                        <a:rPr sz="1400" b="1" spc="-50" dirty="0">
                          <a:solidFill>
                            <a:srgbClr val="FFFFFF"/>
                          </a:solidFill>
                          <a:latin typeface="Tahoma"/>
                          <a:cs typeface="Tahoma"/>
                        </a:rPr>
                        <a:t>5</a:t>
                      </a:r>
                      <a:endParaRPr sz="1400">
                        <a:latin typeface="Tahoma"/>
                        <a:cs typeface="Tahom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marL="68580">
                        <a:lnSpc>
                          <a:spcPct val="100000"/>
                        </a:lnSpc>
                        <a:spcBef>
                          <a:spcPts val="505"/>
                        </a:spcBef>
                      </a:pPr>
                      <a:r>
                        <a:rPr sz="1400" spc="-160" dirty="0">
                          <a:latin typeface="Verdana"/>
                          <a:cs typeface="Verdana"/>
                        </a:rPr>
                        <a:t>DFT-</a:t>
                      </a:r>
                      <a:r>
                        <a:rPr sz="1400" spc="-25" dirty="0">
                          <a:latin typeface="Verdana"/>
                          <a:cs typeface="Verdana"/>
                        </a:rPr>
                        <a:t>323</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marL="68580">
                        <a:lnSpc>
                          <a:spcPct val="100000"/>
                        </a:lnSpc>
                        <a:spcBef>
                          <a:spcPts val="505"/>
                        </a:spcBef>
                      </a:pPr>
                      <a:r>
                        <a:rPr sz="1400" spc="-30" dirty="0">
                          <a:latin typeface="Verdana"/>
                          <a:cs typeface="Verdana"/>
                        </a:rPr>
                        <a:t>Directional</a:t>
                      </a:r>
                      <a:r>
                        <a:rPr sz="1400" spc="-55" dirty="0">
                          <a:latin typeface="Verdana"/>
                          <a:cs typeface="Verdana"/>
                        </a:rPr>
                        <a:t> </a:t>
                      </a:r>
                      <a:r>
                        <a:rPr sz="1400" spc="-90" dirty="0">
                          <a:latin typeface="Verdana"/>
                          <a:cs typeface="Verdana"/>
                        </a:rPr>
                        <a:t>Drilling</a:t>
                      </a:r>
                      <a:r>
                        <a:rPr sz="1400" spc="-100" dirty="0">
                          <a:latin typeface="Verdana"/>
                          <a:cs typeface="Verdana"/>
                        </a:rPr>
                        <a:t> </a:t>
                      </a:r>
                      <a:r>
                        <a:rPr sz="1400" dirty="0">
                          <a:latin typeface="Verdana"/>
                          <a:cs typeface="Verdana"/>
                        </a:rPr>
                        <a:t>&amp;</a:t>
                      </a:r>
                      <a:r>
                        <a:rPr sz="1400" spc="-45" dirty="0">
                          <a:latin typeface="Verdana"/>
                          <a:cs typeface="Verdana"/>
                        </a:rPr>
                        <a:t> </a:t>
                      </a:r>
                      <a:r>
                        <a:rPr sz="1400" spc="-10" dirty="0">
                          <a:latin typeface="Verdana"/>
                          <a:cs typeface="Verdana"/>
                        </a:rPr>
                        <a:t>Application</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marL="69215">
                        <a:lnSpc>
                          <a:spcPct val="100000"/>
                        </a:lnSpc>
                        <a:spcBef>
                          <a:spcPts val="505"/>
                        </a:spcBef>
                      </a:pPr>
                      <a:r>
                        <a:rPr sz="1400" spc="-50" dirty="0">
                          <a:latin typeface="Verdana"/>
                          <a:cs typeface="Verdana"/>
                        </a:rPr>
                        <a:t>2</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marL="69215">
                        <a:lnSpc>
                          <a:spcPct val="100000"/>
                        </a:lnSpc>
                        <a:spcBef>
                          <a:spcPts val="505"/>
                        </a:spcBef>
                      </a:pPr>
                      <a:r>
                        <a:rPr sz="1400" spc="-50" dirty="0">
                          <a:latin typeface="Verdana"/>
                          <a:cs typeface="Verdana"/>
                        </a:rPr>
                        <a:t>3</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r>
              <a:tr h="311785">
                <a:tc>
                  <a:txBody>
                    <a:bodyPr/>
                    <a:lstStyle/>
                    <a:p>
                      <a:pPr marL="68580">
                        <a:lnSpc>
                          <a:spcPct val="100000"/>
                        </a:lnSpc>
                        <a:spcBef>
                          <a:spcPts val="505"/>
                        </a:spcBef>
                      </a:pPr>
                      <a:r>
                        <a:rPr sz="1400" b="1" spc="-50" dirty="0">
                          <a:solidFill>
                            <a:srgbClr val="FFFFFF"/>
                          </a:solidFill>
                          <a:latin typeface="Tahoma"/>
                          <a:cs typeface="Tahoma"/>
                        </a:rPr>
                        <a:t>6</a:t>
                      </a:r>
                      <a:endParaRPr sz="1400">
                        <a:latin typeface="Tahoma"/>
                        <a:cs typeface="Tahom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marL="68580">
                        <a:lnSpc>
                          <a:spcPct val="100000"/>
                        </a:lnSpc>
                        <a:spcBef>
                          <a:spcPts val="505"/>
                        </a:spcBef>
                      </a:pPr>
                      <a:r>
                        <a:rPr sz="1400" spc="-160" dirty="0">
                          <a:latin typeface="Verdana"/>
                          <a:cs typeface="Verdana"/>
                        </a:rPr>
                        <a:t>DFT-</a:t>
                      </a:r>
                      <a:r>
                        <a:rPr sz="1400" spc="-25" dirty="0">
                          <a:latin typeface="Verdana"/>
                          <a:cs typeface="Verdana"/>
                        </a:rPr>
                        <a:t>333</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68580">
                        <a:lnSpc>
                          <a:spcPct val="100000"/>
                        </a:lnSpc>
                        <a:spcBef>
                          <a:spcPts val="505"/>
                        </a:spcBef>
                      </a:pPr>
                      <a:r>
                        <a:rPr sz="1400" spc="-90" dirty="0">
                          <a:latin typeface="Verdana"/>
                          <a:cs typeface="Verdana"/>
                        </a:rPr>
                        <a:t>Drilling</a:t>
                      </a:r>
                      <a:r>
                        <a:rPr sz="1400" spc="-45" dirty="0">
                          <a:latin typeface="Verdana"/>
                          <a:cs typeface="Verdana"/>
                        </a:rPr>
                        <a:t> </a:t>
                      </a:r>
                      <a:r>
                        <a:rPr sz="1400" spc="-10" dirty="0">
                          <a:latin typeface="Verdana"/>
                          <a:cs typeface="Verdana"/>
                        </a:rPr>
                        <a:t>Simulation</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69215">
                        <a:lnSpc>
                          <a:spcPct val="100000"/>
                        </a:lnSpc>
                        <a:spcBef>
                          <a:spcPts val="505"/>
                        </a:spcBef>
                      </a:pPr>
                      <a:r>
                        <a:rPr sz="1400" spc="-50" dirty="0">
                          <a:latin typeface="Verdana"/>
                          <a:cs typeface="Verdana"/>
                        </a:rPr>
                        <a:t>1</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69215">
                        <a:lnSpc>
                          <a:spcPct val="100000"/>
                        </a:lnSpc>
                        <a:spcBef>
                          <a:spcPts val="505"/>
                        </a:spcBef>
                      </a:pPr>
                      <a:r>
                        <a:rPr sz="1400" spc="-50" dirty="0">
                          <a:latin typeface="Verdana"/>
                          <a:cs typeface="Verdana"/>
                        </a:rPr>
                        <a:t>6</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r>
              <a:tr h="311785">
                <a:tc>
                  <a:txBody>
                    <a:bodyPr/>
                    <a:lstStyle/>
                    <a:p>
                      <a:pPr marL="68580">
                        <a:lnSpc>
                          <a:spcPct val="100000"/>
                        </a:lnSpc>
                        <a:spcBef>
                          <a:spcPts val="505"/>
                        </a:spcBef>
                      </a:pPr>
                      <a:r>
                        <a:rPr sz="1400" b="1" spc="-50" dirty="0">
                          <a:solidFill>
                            <a:srgbClr val="FFFFFF"/>
                          </a:solidFill>
                          <a:latin typeface="Tahoma"/>
                          <a:cs typeface="Tahoma"/>
                        </a:rPr>
                        <a:t>7</a:t>
                      </a:r>
                      <a:endParaRPr sz="1400">
                        <a:latin typeface="Tahoma"/>
                        <a:cs typeface="Tahom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marL="68580">
                        <a:lnSpc>
                          <a:spcPct val="100000"/>
                        </a:lnSpc>
                        <a:spcBef>
                          <a:spcPts val="505"/>
                        </a:spcBef>
                      </a:pPr>
                      <a:r>
                        <a:rPr sz="1400" spc="-160" dirty="0">
                          <a:latin typeface="Verdana"/>
                          <a:cs typeface="Verdana"/>
                        </a:rPr>
                        <a:t>DFT-</a:t>
                      </a:r>
                      <a:r>
                        <a:rPr sz="1400" spc="-25" dirty="0">
                          <a:latin typeface="Verdana"/>
                          <a:cs typeface="Verdana"/>
                        </a:rPr>
                        <a:t>343</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marL="68580">
                        <a:lnSpc>
                          <a:spcPct val="100000"/>
                        </a:lnSpc>
                        <a:spcBef>
                          <a:spcPts val="505"/>
                        </a:spcBef>
                      </a:pPr>
                      <a:r>
                        <a:rPr sz="1400" spc="-55" dirty="0">
                          <a:latin typeface="Verdana"/>
                          <a:cs typeface="Verdana"/>
                        </a:rPr>
                        <a:t>Well</a:t>
                      </a:r>
                      <a:r>
                        <a:rPr sz="1400" spc="-90" dirty="0">
                          <a:latin typeface="Verdana"/>
                          <a:cs typeface="Verdana"/>
                        </a:rPr>
                        <a:t> </a:t>
                      </a:r>
                      <a:r>
                        <a:rPr sz="1400" spc="-10" dirty="0">
                          <a:latin typeface="Verdana"/>
                          <a:cs typeface="Verdana"/>
                        </a:rPr>
                        <a:t>Completion</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marL="69215">
                        <a:lnSpc>
                          <a:spcPct val="100000"/>
                        </a:lnSpc>
                        <a:spcBef>
                          <a:spcPts val="505"/>
                        </a:spcBef>
                      </a:pPr>
                      <a:r>
                        <a:rPr sz="1400" spc="-50" dirty="0">
                          <a:latin typeface="Verdana"/>
                          <a:cs typeface="Verdana"/>
                        </a:rPr>
                        <a:t>2</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marL="69215">
                        <a:lnSpc>
                          <a:spcPct val="100000"/>
                        </a:lnSpc>
                        <a:spcBef>
                          <a:spcPts val="505"/>
                        </a:spcBef>
                      </a:pPr>
                      <a:r>
                        <a:rPr sz="1400" spc="-50" dirty="0">
                          <a:latin typeface="Verdana"/>
                          <a:cs typeface="Verdana"/>
                        </a:rPr>
                        <a:t>3</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r>
              <a:tr h="311785">
                <a:tc>
                  <a:txBody>
                    <a:bodyPr/>
                    <a:lstStyle/>
                    <a:p>
                      <a:pPr marL="68580">
                        <a:lnSpc>
                          <a:spcPct val="100000"/>
                        </a:lnSpc>
                        <a:spcBef>
                          <a:spcPts val="505"/>
                        </a:spcBef>
                      </a:pPr>
                      <a:r>
                        <a:rPr sz="1400" b="1" spc="-50" dirty="0">
                          <a:solidFill>
                            <a:srgbClr val="FFFFFF"/>
                          </a:solidFill>
                          <a:latin typeface="Tahoma"/>
                          <a:cs typeface="Tahoma"/>
                        </a:rPr>
                        <a:t>8</a:t>
                      </a:r>
                      <a:endParaRPr sz="1400">
                        <a:latin typeface="Tahoma"/>
                        <a:cs typeface="Tahom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marL="68580">
                        <a:lnSpc>
                          <a:spcPct val="100000"/>
                        </a:lnSpc>
                        <a:spcBef>
                          <a:spcPts val="505"/>
                        </a:spcBef>
                      </a:pPr>
                      <a:r>
                        <a:rPr sz="1400" spc="-160" dirty="0">
                          <a:latin typeface="Verdana"/>
                          <a:cs typeface="Verdana"/>
                        </a:rPr>
                        <a:t>DFT-</a:t>
                      </a:r>
                      <a:r>
                        <a:rPr sz="1400" spc="-25" dirty="0">
                          <a:latin typeface="Verdana"/>
                          <a:cs typeface="Verdana"/>
                        </a:rPr>
                        <a:t>351</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68580">
                        <a:lnSpc>
                          <a:spcPct val="100000"/>
                        </a:lnSpc>
                        <a:spcBef>
                          <a:spcPts val="505"/>
                        </a:spcBef>
                      </a:pPr>
                      <a:r>
                        <a:rPr sz="1400" spc="-90" dirty="0">
                          <a:latin typeface="Verdana"/>
                          <a:cs typeface="Verdana"/>
                        </a:rPr>
                        <a:t>Drilling</a:t>
                      </a:r>
                      <a:r>
                        <a:rPr sz="1400" spc="-45" dirty="0">
                          <a:latin typeface="Verdana"/>
                          <a:cs typeface="Verdana"/>
                        </a:rPr>
                        <a:t> </a:t>
                      </a:r>
                      <a:r>
                        <a:rPr sz="1400" spc="-10" dirty="0">
                          <a:latin typeface="Verdana"/>
                          <a:cs typeface="Verdana"/>
                        </a:rPr>
                        <a:t>Economics</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69215">
                        <a:lnSpc>
                          <a:spcPct val="100000"/>
                        </a:lnSpc>
                        <a:spcBef>
                          <a:spcPts val="505"/>
                        </a:spcBef>
                      </a:pPr>
                      <a:r>
                        <a:rPr sz="1400" spc="-50" dirty="0">
                          <a:latin typeface="Verdana"/>
                          <a:cs typeface="Verdana"/>
                        </a:rPr>
                        <a:t>1</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69215">
                        <a:lnSpc>
                          <a:spcPct val="100000"/>
                        </a:lnSpc>
                        <a:spcBef>
                          <a:spcPts val="505"/>
                        </a:spcBef>
                      </a:pPr>
                      <a:r>
                        <a:rPr sz="1400" spc="-50" dirty="0">
                          <a:latin typeface="Verdana"/>
                          <a:cs typeface="Verdana"/>
                        </a:rPr>
                        <a:t>0</a:t>
                      </a:r>
                      <a:endParaRPr sz="1400">
                        <a:latin typeface="Verdana"/>
                        <a:cs typeface="Verdana"/>
                      </a:endParaRPr>
                    </a:p>
                  </a:txBody>
                  <a:tcPr marL="0" marR="0" marT="641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r>
              <a:tr h="311785">
                <a:tc>
                  <a:txBody>
                    <a:bodyPr/>
                    <a:lstStyle/>
                    <a:p>
                      <a:pPr marL="68580">
                        <a:lnSpc>
                          <a:spcPct val="100000"/>
                        </a:lnSpc>
                        <a:spcBef>
                          <a:spcPts val="509"/>
                        </a:spcBef>
                      </a:pPr>
                      <a:r>
                        <a:rPr sz="1400" b="1" spc="-50" dirty="0">
                          <a:solidFill>
                            <a:srgbClr val="FFFFFF"/>
                          </a:solidFill>
                          <a:latin typeface="Tahoma"/>
                          <a:cs typeface="Tahoma"/>
                        </a:rPr>
                        <a:t>9</a:t>
                      </a:r>
                      <a:endParaRPr sz="1400">
                        <a:latin typeface="Tahoma"/>
                        <a:cs typeface="Tahoma"/>
                      </a:endParaRPr>
                    </a:p>
                  </a:txBody>
                  <a:tcPr marL="0" marR="0" marT="647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marL="68580">
                        <a:lnSpc>
                          <a:spcPct val="100000"/>
                        </a:lnSpc>
                        <a:spcBef>
                          <a:spcPts val="509"/>
                        </a:spcBef>
                      </a:pPr>
                      <a:r>
                        <a:rPr sz="1400" spc="-160" dirty="0">
                          <a:latin typeface="Verdana"/>
                          <a:cs typeface="Verdana"/>
                        </a:rPr>
                        <a:t>DFT-</a:t>
                      </a:r>
                      <a:r>
                        <a:rPr sz="1400" spc="-25" dirty="0">
                          <a:latin typeface="Verdana"/>
                          <a:cs typeface="Verdana"/>
                        </a:rPr>
                        <a:t>362</a:t>
                      </a:r>
                      <a:endParaRPr sz="1400">
                        <a:latin typeface="Verdana"/>
                        <a:cs typeface="Verdana"/>
                      </a:endParaRPr>
                    </a:p>
                  </a:txBody>
                  <a:tcPr marL="0" marR="0" marT="647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marL="68580">
                        <a:lnSpc>
                          <a:spcPct val="100000"/>
                        </a:lnSpc>
                        <a:spcBef>
                          <a:spcPts val="509"/>
                        </a:spcBef>
                      </a:pPr>
                      <a:r>
                        <a:rPr sz="1400" dirty="0">
                          <a:latin typeface="Verdana"/>
                          <a:cs typeface="Verdana"/>
                        </a:rPr>
                        <a:t>Mechanics</a:t>
                      </a:r>
                      <a:r>
                        <a:rPr sz="1400" spc="-15" dirty="0">
                          <a:latin typeface="Verdana"/>
                          <a:cs typeface="Verdana"/>
                        </a:rPr>
                        <a:t> </a:t>
                      </a:r>
                      <a:r>
                        <a:rPr sz="1400" dirty="0">
                          <a:latin typeface="Verdana"/>
                          <a:cs typeface="Verdana"/>
                        </a:rPr>
                        <a:t>of</a:t>
                      </a:r>
                      <a:r>
                        <a:rPr sz="1400" spc="45" dirty="0">
                          <a:latin typeface="Verdana"/>
                          <a:cs typeface="Verdana"/>
                        </a:rPr>
                        <a:t> </a:t>
                      </a:r>
                      <a:r>
                        <a:rPr sz="1400" spc="-10" dirty="0">
                          <a:latin typeface="Verdana"/>
                          <a:cs typeface="Verdana"/>
                        </a:rPr>
                        <a:t>Material</a:t>
                      </a:r>
                      <a:endParaRPr sz="1400">
                        <a:latin typeface="Verdana"/>
                        <a:cs typeface="Verdana"/>
                      </a:endParaRPr>
                    </a:p>
                  </a:txBody>
                  <a:tcPr marL="0" marR="0" marT="647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marL="69215">
                        <a:lnSpc>
                          <a:spcPct val="100000"/>
                        </a:lnSpc>
                        <a:spcBef>
                          <a:spcPts val="509"/>
                        </a:spcBef>
                      </a:pPr>
                      <a:r>
                        <a:rPr sz="1400" spc="-50" dirty="0">
                          <a:latin typeface="Verdana"/>
                          <a:cs typeface="Verdana"/>
                        </a:rPr>
                        <a:t>1</a:t>
                      </a:r>
                      <a:endParaRPr sz="1400">
                        <a:latin typeface="Verdana"/>
                        <a:cs typeface="Verdana"/>
                      </a:endParaRPr>
                    </a:p>
                  </a:txBody>
                  <a:tcPr marL="0" marR="0" marT="647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marL="69215">
                        <a:lnSpc>
                          <a:spcPct val="100000"/>
                        </a:lnSpc>
                        <a:spcBef>
                          <a:spcPts val="509"/>
                        </a:spcBef>
                      </a:pPr>
                      <a:r>
                        <a:rPr sz="1400" spc="-50" dirty="0">
                          <a:latin typeface="Verdana"/>
                          <a:cs typeface="Verdana"/>
                        </a:rPr>
                        <a:t>3</a:t>
                      </a:r>
                      <a:endParaRPr sz="1400">
                        <a:latin typeface="Verdana"/>
                        <a:cs typeface="Verdana"/>
                      </a:endParaRPr>
                    </a:p>
                  </a:txBody>
                  <a:tcPr marL="0" marR="0" marT="647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r>
              <a:tr h="311785">
                <a:tc>
                  <a:txBody>
                    <a:bodyPr/>
                    <a:lstStyle/>
                    <a:p>
                      <a:pPr marL="68580">
                        <a:lnSpc>
                          <a:spcPct val="100000"/>
                        </a:lnSpc>
                        <a:spcBef>
                          <a:spcPts val="509"/>
                        </a:spcBef>
                      </a:pPr>
                      <a:r>
                        <a:rPr sz="1400" b="1" spc="-25" dirty="0">
                          <a:solidFill>
                            <a:srgbClr val="FFFFFF"/>
                          </a:solidFill>
                          <a:latin typeface="Tahoma"/>
                          <a:cs typeface="Tahoma"/>
                        </a:rPr>
                        <a:t>10</a:t>
                      </a:r>
                      <a:endParaRPr sz="1400">
                        <a:latin typeface="Tahoma"/>
                        <a:cs typeface="Tahoma"/>
                      </a:endParaRPr>
                    </a:p>
                  </a:txBody>
                  <a:tcPr marL="0" marR="0" marT="647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marL="68580">
                        <a:lnSpc>
                          <a:spcPct val="100000"/>
                        </a:lnSpc>
                        <a:spcBef>
                          <a:spcPts val="509"/>
                        </a:spcBef>
                      </a:pPr>
                      <a:r>
                        <a:rPr sz="1400" spc="-160" dirty="0">
                          <a:latin typeface="Verdana"/>
                          <a:cs typeface="Verdana"/>
                        </a:rPr>
                        <a:t>DFT-</a:t>
                      </a:r>
                      <a:r>
                        <a:rPr sz="1400" spc="-25" dirty="0">
                          <a:latin typeface="Verdana"/>
                          <a:cs typeface="Verdana"/>
                        </a:rPr>
                        <a:t>373</a:t>
                      </a:r>
                      <a:endParaRPr sz="1400">
                        <a:latin typeface="Verdana"/>
                        <a:cs typeface="Verdana"/>
                      </a:endParaRPr>
                    </a:p>
                  </a:txBody>
                  <a:tcPr marL="0" marR="0" marT="647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68580">
                        <a:lnSpc>
                          <a:spcPct val="100000"/>
                        </a:lnSpc>
                        <a:spcBef>
                          <a:spcPts val="509"/>
                        </a:spcBef>
                      </a:pPr>
                      <a:r>
                        <a:rPr sz="1400" spc="-40" dirty="0">
                          <a:latin typeface="Verdana"/>
                          <a:cs typeface="Verdana"/>
                        </a:rPr>
                        <a:t>Petroleum</a:t>
                      </a:r>
                      <a:r>
                        <a:rPr sz="1400" spc="-50" dirty="0">
                          <a:latin typeface="Verdana"/>
                          <a:cs typeface="Verdana"/>
                        </a:rPr>
                        <a:t> </a:t>
                      </a:r>
                      <a:r>
                        <a:rPr sz="1400" dirty="0">
                          <a:latin typeface="Verdana"/>
                          <a:cs typeface="Verdana"/>
                        </a:rPr>
                        <a:t>Geology</a:t>
                      </a:r>
                      <a:r>
                        <a:rPr sz="1400" spc="-45" dirty="0">
                          <a:latin typeface="Verdana"/>
                          <a:cs typeface="Verdana"/>
                        </a:rPr>
                        <a:t> </a:t>
                      </a:r>
                      <a:r>
                        <a:rPr sz="1400" dirty="0">
                          <a:latin typeface="Verdana"/>
                          <a:cs typeface="Verdana"/>
                        </a:rPr>
                        <a:t>&amp;</a:t>
                      </a:r>
                      <a:r>
                        <a:rPr sz="1400" spc="15" dirty="0">
                          <a:latin typeface="Verdana"/>
                          <a:cs typeface="Verdana"/>
                        </a:rPr>
                        <a:t> </a:t>
                      </a:r>
                      <a:r>
                        <a:rPr sz="1400" spc="-10" dirty="0">
                          <a:latin typeface="Verdana"/>
                          <a:cs typeface="Verdana"/>
                        </a:rPr>
                        <a:t>Stratigraphy</a:t>
                      </a:r>
                      <a:endParaRPr sz="1400">
                        <a:latin typeface="Verdana"/>
                        <a:cs typeface="Verdana"/>
                      </a:endParaRPr>
                    </a:p>
                  </a:txBody>
                  <a:tcPr marL="0" marR="0" marT="647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69215">
                        <a:lnSpc>
                          <a:spcPct val="100000"/>
                        </a:lnSpc>
                        <a:spcBef>
                          <a:spcPts val="509"/>
                        </a:spcBef>
                      </a:pPr>
                      <a:r>
                        <a:rPr sz="1400" spc="-50" dirty="0">
                          <a:latin typeface="Verdana"/>
                          <a:cs typeface="Verdana"/>
                        </a:rPr>
                        <a:t>2</a:t>
                      </a:r>
                      <a:endParaRPr sz="1400">
                        <a:latin typeface="Verdana"/>
                        <a:cs typeface="Verdana"/>
                      </a:endParaRPr>
                    </a:p>
                  </a:txBody>
                  <a:tcPr marL="0" marR="0" marT="647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69215">
                        <a:lnSpc>
                          <a:spcPct val="100000"/>
                        </a:lnSpc>
                        <a:spcBef>
                          <a:spcPts val="509"/>
                        </a:spcBef>
                      </a:pPr>
                      <a:r>
                        <a:rPr sz="1400" spc="-50" dirty="0">
                          <a:latin typeface="Verdana"/>
                          <a:cs typeface="Verdana"/>
                        </a:rPr>
                        <a:t>3</a:t>
                      </a:r>
                      <a:endParaRPr sz="1400">
                        <a:latin typeface="Verdana"/>
                        <a:cs typeface="Verdana"/>
                      </a:endParaRPr>
                    </a:p>
                  </a:txBody>
                  <a:tcPr marL="0" marR="0" marT="647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r>
            </a:tbl>
          </a:graphicData>
        </a:graphic>
      </p:graphicFrame>
      <p:pic>
        <p:nvPicPr>
          <p:cNvPr id="4" name="object 4"/>
          <p:cNvPicPr/>
          <p:nvPr/>
        </p:nvPicPr>
        <p:blipFill>
          <a:blip r:embed="rId2" cstate="print"/>
          <a:stretch>
            <a:fillRect/>
          </a:stretch>
        </p:blipFill>
        <p:spPr>
          <a:xfrm>
            <a:off x="477012" y="489204"/>
            <a:ext cx="1443227" cy="139141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33932" y="1029411"/>
            <a:ext cx="3208655" cy="574675"/>
          </a:xfrm>
          <a:prstGeom prst="rect">
            <a:avLst/>
          </a:prstGeom>
        </p:spPr>
        <p:txBody>
          <a:bodyPr vert="horz" wrap="square" lIns="0" tIns="12700" rIns="0" bIns="0" rtlCol="0">
            <a:spAutoFit/>
          </a:bodyPr>
          <a:lstStyle/>
          <a:p>
            <a:pPr marL="12700">
              <a:lnSpc>
                <a:spcPct val="100000"/>
              </a:lnSpc>
              <a:spcBef>
                <a:spcPts val="100"/>
              </a:spcBef>
            </a:pPr>
            <a:r>
              <a:rPr spc="-85" dirty="0"/>
              <a:t>Photos</a:t>
            </a:r>
            <a:r>
              <a:rPr spc="-265" dirty="0"/>
              <a:t> </a:t>
            </a:r>
            <a:r>
              <a:rPr spc="-40" dirty="0"/>
              <a:t>Gallery</a:t>
            </a:r>
          </a:p>
        </p:txBody>
      </p:sp>
      <p:sp>
        <p:nvSpPr>
          <p:cNvPr id="3" name="object 3"/>
          <p:cNvSpPr txBox="1"/>
          <p:nvPr/>
        </p:nvSpPr>
        <p:spPr>
          <a:xfrm>
            <a:off x="1303400" y="4576064"/>
            <a:ext cx="2461260" cy="239395"/>
          </a:xfrm>
          <a:prstGeom prst="rect">
            <a:avLst/>
          </a:prstGeom>
        </p:spPr>
        <p:txBody>
          <a:bodyPr vert="horz" wrap="square" lIns="0" tIns="12700" rIns="0" bIns="0" rtlCol="0">
            <a:spAutoFit/>
          </a:bodyPr>
          <a:lstStyle/>
          <a:p>
            <a:pPr marL="12700">
              <a:lnSpc>
                <a:spcPct val="100000"/>
              </a:lnSpc>
              <a:spcBef>
                <a:spcPts val="100"/>
              </a:spcBef>
            </a:pPr>
            <a:r>
              <a:rPr sz="1400" b="1" spc="-90" dirty="0">
                <a:latin typeface="Tahoma"/>
                <a:cs typeface="Tahoma"/>
              </a:rPr>
              <a:t>Drilling</a:t>
            </a:r>
            <a:r>
              <a:rPr sz="1400" b="1" spc="40" dirty="0">
                <a:latin typeface="Tahoma"/>
                <a:cs typeface="Tahoma"/>
              </a:rPr>
              <a:t> </a:t>
            </a:r>
            <a:r>
              <a:rPr sz="1400" b="1" spc="-85" dirty="0">
                <a:latin typeface="Tahoma"/>
                <a:cs typeface="Tahoma"/>
              </a:rPr>
              <a:t>Fluids</a:t>
            </a:r>
            <a:r>
              <a:rPr sz="1400" b="1" spc="45" dirty="0">
                <a:latin typeface="Tahoma"/>
                <a:cs typeface="Tahoma"/>
              </a:rPr>
              <a:t> </a:t>
            </a:r>
            <a:r>
              <a:rPr sz="1400" b="1" spc="-160" dirty="0">
                <a:latin typeface="Tahoma"/>
                <a:cs typeface="Tahoma"/>
              </a:rPr>
              <a:t>&amp;</a:t>
            </a:r>
            <a:r>
              <a:rPr sz="1400" b="1" spc="55" dirty="0">
                <a:latin typeface="Tahoma"/>
                <a:cs typeface="Tahoma"/>
              </a:rPr>
              <a:t> </a:t>
            </a:r>
            <a:r>
              <a:rPr sz="1400" b="1" dirty="0">
                <a:latin typeface="Tahoma"/>
                <a:cs typeface="Tahoma"/>
              </a:rPr>
              <a:t>Geology</a:t>
            </a:r>
            <a:r>
              <a:rPr sz="1400" b="1" spc="45" dirty="0">
                <a:latin typeface="Tahoma"/>
                <a:cs typeface="Tahoma"/>
              </a:rPr>
              <a:t> </a:t>
            </a:r>
            <a:r>
              <a:rPr sz="1400" b="1" spc="-25" dirty="0">
                <a:latin typeface="Tahoma"/>
                <a:cs typeface="Tahoma"/>
              </a:rPr>
              <a:t>Lab</a:t>
            </a:r>
            <a:endParaRPr sz="1400">
              <a:latin typeface="Tahoma"/>
              <a:cs typeface="Tahoma"/>
            </a:endParaRPr>
          </a:p>
        </p:txBody>
      </p:sp>
      <p:pic>
        <p:nvPicPr>
          <p:cNvPr id="4" name="object 4"/>
          <p:cNvPicPr/>
          <p:nvPr/>
        </p:nvPicPr>
        <p:blipFill>
          <a:blip r:embed="rId2" cstate="print"/>
          <a:stretch>
            <a:fillRect/>
          </a:stretch>
        </p:blipFill>
        <p:spPr>
          <a:xfrm>
            <a:off x="656844" y="4779264"/>
            <a:ext cx="3734561" cy="2076450"/>
          </a:xfrm>
          <a:prstGeom prst="rect">
            <a:avLst/>
          </a:prstGeom>
        </p:spPr>
      </p:pic>
      <p:pic>
        <p:nvPicPr>
          <p:cNvPr id="5" name="object 5"/>
          <p:cNvPicPr/>
          <p:nvPr/>
        </p:nvPicPr>
        <p:blipFill>
          <a:blip r:embed="rId3" cstate="print"/>
          <a:stretch>
            <a:fillRect/>
          </a:stretch>
        </p:blipFill>
        <p:spPr>
          <a:xfrm>
            <a:off x="3253740" y="2548127"/>
            <a:ext cx="2573274" cy="1861566"/>
          </a:xfrm>
          <a:prstGeom prst="rect">
            <a:avLst/>
          </a:prstGeom>
        </p:spPr>
      </p:pic>
      <p:sp>
        <p:nvSpPr>
          <p:cNvPr id="6" name="object 6"/>
          <p:cNvSpPr txBox="1"/>
          <p:nvPr/>
        </p:nvSpPr>
        <p:spPr>
          <a:xfrm>
            <a:off x="3832097" y="2371089"/>
            <a:ext cx="1256030" cy="239395"/>
          </a:xfrm>
          <a:prstGeom prst="rect">
            <a:avLst/>
          </a:prstGeom>
        </p:spPr>
        <p:txBody>
          <a:bodyPr vert="horz" wrap="square" lIns="0" tIns="13335" rIns="0" bIns="0" rtlCol="0">
            <a:spAutoFit/>
          </a:bodyPr>
          <a:lstStyle/>
          <a:p>
            <a:pPr marL="12700">
              <a:lnSpc>
                <a:spcPct val="100000"/>
              </a:lnSpc>
              <a:spcBef>
                <a:spcPts val="105"/>
              </a:spcBef>
            </a:pPr>
            <a:r>
              <a:rPr sz="1400" b="1" spc="-20" dirty="0">
                <a:latin typeface="Tahoma"/>
                <a:cs typeface="Tahoma"/>
              </a:rPr>
              <a:t>Computer</a:t>
            </a:r>
            <a:r>
              <a:rPr sz="1400" b="1" spc="-45" dirty="0">
                <a:latin typeface="Tahoma"/>
                <a:cs typeface="Tahoma"/>
              </a:rPr>
              <a:t> </a:t>
            </a:r>
            <a:r>
              <a:rPr sz="1400" b="1" spc="-25" dirty="0">
                <a:latin typeface="Tahoma"/>
                <a:cs typeface="Tahoma"/>
              </a:rPr>
              <a:t>Lab</a:t>
            </a:r>
            <a:endParaRPr sz="1400">
              <a:latin typeface="Tahoma"/>
              <a:cs typeface="Tahoma"/>
            </a:endParaRPr>
          </a:p>
        </p:txBody>
      </p:sp>
      <p:pic>
        <p:nvPicPr>
          <p:cNvPr id="7" name="object 7"/>
          <p:cNvPicPr/>
          <p:nvPr/>
        </p:nvPicPr>
        <p:blipFill>
          <a:blip r:embed="rId4" cstate="print"/>
          <a:stretch>
            <a:fillRect/>
          </a:stretch>
        </p:blipFill>
        <p:spPr>
          <a:xfrm>
            <a:off x="5999988" y="2586227"/>
            <a:ext cx="2707386" cy="1861566"/>
          </a:xfrm>
          <a:prstGeom prst="rect">
            <a:avLst/>
          </a:prstGeom>
        </p:spPr>
      </p:pic>
      <p:sp>
        <p:nvSpPr>
          <p:cNvPr id="8" name="object 8"/>
          <p:cNvSpPr txBox="1"/>
          <p:nvPr/>
        </p:nvSpPr>
        <p:spPr>
          <a:xfrm>
            <a:off x="6709664" y="2371089"/>
            <a:ext cx="1268095" cy="239395"/>
          </a:xfrm>
          <a:prstGeom prst="rect">
            <a:avLst/>
          </a:prstGeom>
        </p:spPr>
        <p:txBody>
          <a:bodyPr vert="horz" wrap="square" lIns="0" tIns="13335" rIns="0" bIns="0" rtlCol="0">
            <a:spAutoFit/>
          </a:bodyPr>
          <a:lstStyle/>
          <a:p>
            <a:pPr marL="12700">
              <a:lnSpc>
                <a:spcPct val="100000"/>
              </a:lnSpc>
              <a:spcBef>
                <a:spcPts val="105"/>
              </a:spcBef>
            </a:pPr>
            <a:r>
              <a:rPr sz="1400" b="1" i="1" spc="-85" dirty="0">
                <a:latin typeface="Verdana"/>
                <a:cs typeface="Verdana"/>
              </a:rPr>
              <a:t>Machine</a:t>
            </a:r>
            <a:r>
              <a:rPr sz="1400" b="1" i="1" spc="-50" dirty="0">
                <a:latin typeface="Verdana"/>
                <a:cs typeface="Verdana"/>
              </a:rPr>
              <a:t> </a:t>
            </a:r>
            <a:r>
              <a:rPr sz="1400" b="1" i="1" spc="-114" dirty="0">
                <a:latin typeface="Verdana"/>
                <a:cs typeface="Verdana"/>
              </a:rPr>
              <a:t>Shop</a:t>
            </a:r>
            <a:endParaRPr sz="1400">
              <a:latin typeface="Verdana"/>
              <a:cs typeface="Verdana"/>
            </a:endParaRPr>
          </a:p>
        </p:txBody>
      </p:sp>
      <p:pic>
        <p:nvPicPr>
          <p:cNvPr id="9" name="object 9"/>
          <p:cNvPicPr/>
          <p:nvPr/>
        </p:nvPicPr>
        <p:blipFill>
          <a:blip r:embed="rId5" cstate="print"/>
          <a:stretch>
            <a:fillRect/>
          </a:stretch>
        </p:blipFill>
        <p:spPr>
          <a:xfrm>
            <a:off x="8810243" y="2578607"/>
            <a:ext cx="2672333" cy="1869186"/>
          </a:xfrm>
          <a:prstGeom prst="rect">
            <a:avLst/>
          </a:prstGeom>
        </p:spPr>
      </p:pic>
      <p:sp>
        <p:nvSpPr>
          <p:cNvPr id="10" name="object 10"/>
          <p:cNvSpPr txBox="1"/>
          <p:nvPr/>
        </p:nvSpPr>
        <p:spPr>
          <a:xfrm>
            <a:off x="9354439" y="2371089"/>
            <a:ext cx="1693545" cy="239395"/>
          </a:xfrm>
          <a:prstGeom prst="rect">
            <a:avLst/>
          </a:prstGeom>
        </p:spPr>
        <p:txBody>
          <a:bodyPr vert="horz" wrap="square" lIns="0" tIns="13335" rIns="0" bIns="0" rtlCol="0">
            <a:spAutoFit/>
          </a:bodyPr>
          <a:lstStyle/>
          <a:p>
            <a:pPr marL="12700">
              <a:lnSpc>
                <a:spcPct val="100000"/>
              </a:lnSpc>
              <a:spcBef>
                <a:spcPts val="105"/>
              </a:spcBef>
            </a:pPr>
            <a:r>
              <a:rPr sz="1400" b="1" spc="-60" dirty="0">
                <a:latin typeface="Tahoma"/>
                <a:cs typeface="Tahoma"/>
              </a:rPr>
              <a:t>Health</a:t>
            </a:r>
            <a:r>
              <a:rPr sz="1400" b="1" spc="-20" dirty="0">
                <a:latin typeface="Tahoma"/>
                <a:cs typeface="Tahoma"/>
              </a:rPr>
              <a:t> </a:t>
            </a:r>
            <a:r>
              <a:rPr sz="1400" b="1" spc="-160" dirty="0">
                <a:latin typeface="Tahoma"/>
                <a:cs typeface="Tahoma"/>
              </a:rPr>
              <a:t>&amp;</a:t>
            </a:r>
            <a:r>
              <a:rPr sz="1400" b="1" spc="-15" dirty="0">
                <a:latin typeface="Tahoma"/>
                <a:cs typeface="Tahoma"/>
              </a:rPr>
              <a:t> </a:t>
            </a:r>
            <a:r>
              <a:rPr sz="1400" b="1" spc="-60" dirty="0">
                <a:latin typeface="Tahoma"/>
                <a:cs typeface="Tahoma"/>
              </a:rPr>
              <a:t>Safety</a:t>
            </a:r>
            <a:r>
              <a:rPr sz="1400" b="1" spc="-5" dirty="0">
                <a:latin typeface="Tahoma"/>
                <a:cs typeface="Tahoma"/>
              </a:rPr>
              <a:t> </a:t>
            </a:r>
            <a:r>
              <a:rPr sz="1400" b="1" spc="-25" dirty="0">
                <a:latin typeface="Tahoma"/>
                <a:cs typeface="Tahoma"/>
              </a:rPr>
              <a:t>Lab</a:t>
            </a:r>
            <a:endParaRPr sz="1400">
              <a:latin typeface="Tahoma"/>
              <a:cs typeface="Tahoma"/>
            </a:endParaRPr>
          </a:p>
        </p:txBody>
      </p:sp>
      <p:pic>
        <p:nvPicPr>
          <p:cNvPr id="11" name="object 11"/>
          <p:cNvPicPr/>
          <p:nvPr/>
        </p:nvPicPr>
        <p:blipFill>
          <a:blip r:embed="rId6" cstate="print"/>
          <a:stretch>
            <a:fillRect/>
          </a:stretch>
        </p:blipFill>
        <p:spPr>
          <a:xfrm>
            <a:off x="499872" y="2548127"/>
            <a:ext cx="2620517" cy="1870710"/>
          </a:xfrm>
          <a:prstGeom prst="rect">
            <a:avLst/>
          </a:prstGeom>
        </p:spPr>
      </p:pic>
      <p:pic>
        <p:nvPicPr>
          <p:cNvPr id="12" name="object 12"/>
          <p:cNvPicPr/>
          <p:nvPr/>
        </p:nvPicPr>
        <p:blipFill>
          <a:blip r:embed="rId7" cstate="print"/>
          <a:stretch>
            <a:fillRect/>
          </a:stretch>
        </p:blipFill>
        <p:spPr>
          <a:xfrm>
            <a:off x="4457700" y="4779264"/>
            <a:ext cx="3466338" cy="2076450"/>
          </a:xfrm>
          <a:prstGeom prst="rect">
            <a:avLst/>
          </a:prstGeom>
        </p:spPr>
      </p:pic>
      <p:sp>
        <p:nvSpPr>
          <p:cNvPr id="13" name="object 13"/>
          <p:cNvSpPr txBox="1"/>
          <p:nvPr/>
        </p:nvSpPr>
        <p:spPr>
          <a:xfrm>
            <a:off x="1284858" y="2333625"/>
            <a:ext cx="1059180" cy="239395"/>
          </a:xfrm>
          <a:prstGeom prst="rect">
            <a:avLst/>
          </a:prstGeom>
        </p:spPr>
        <p:txBody>
          <a:bodyPr vert="horz" wrap="square" lIns="0" tIns="13335" rIns="0" bIns="0" rtlCol="0">
            <a:spAutoFit/>
          </a:bodyPr>
          <a:lstStyle/>
          <a:p>
            <a:pPr marL="12700">
              <a:lnSpc>
                <a:spcPct val="100000"/>
              </a:lnSpc>
              <a:spcBef>
                <a:spcPts val="105"/>
              </a:spcBef>
            </a:pPr>
            <a:r>
              <a:rPr sz="1400" b="1" spc="-20" dirty="0">
                <a:latin typeface="Tahoma"/>
                <a:cs typeface="Tahoma"/>
              </a:rPr>
              <a:t>Physics</a:t>
            </a:r>
            <a:r>
              <a:rPr sz="1400" b="1" spc="125" dirty="0">
                <a:latin typeface="Tahoma"/>
                <a:cs typeface="Tahoma"/>
              </a:rPr>
              <a:t> </a:t>
            </a:r>
            <a:r>
              <a:rPr sz="1400" b="1" spc="-25" dirty="0">
                <a:latin typeface="Tahoma"/>
                <a:cs typeface="Tahoma"/>
              </a:rPr>
              <a:t>Lab</a:t>
            </a:r>
            <a:endParaRPr sz="1400">
              <a:latin typeface="Tahoma"/>
              <a:cs typeface="Tahoma"/>
            </a:endParaRPr>
          </a:p>
        </p:txBody>
      </p:sp>
      <p:pic>
        <p:nvPicPr>
          <p:cNvPr id="14" name="object 14"/>
          <p:cNvPicPr/>
          <p:nvPr/>
        </p:nvPicPr>
        <p:blipFill>
          <a:blip r:embed="rId8" cstate="print"/>
          <a:stretch>
            <a:fillRect/>
          </a:stretch>
        </p:blipFill>
        <p:spPr>
          <a:xfrm>
            <a:off x="8154923" y="4779264"/>
            <a:ext cx="3470910" cy="2076450"/>
          </a:xfrm>
          <a:prstGeom prst="rect">
            <a:avLst/>
          </a:prstGeom>
        </p:spPr>
      </p:pic>
      <p:sp>
        <p:nvSpPr>
          <p:cNvPr id="15" name="object 15"/>
          <p:cNvSpPr txBox="1"/>
          <p:nvPr/>
        </p:nvSpPr>
        <p:spPr>
          <a:xfrm>
            <a:off x="9586086" y="4573015"/>
            <a:ext cx="596900" cy="239395"/>
          </a:xfrm>
          <a:prstGeom prst="rect">
            <a:avLst/>
          </a:prstGeom>
        </p:spPr>
        <p:txBody>
          <a:bodyPr vert="horz" wrap="square" lIns="0" tIns="12700" rIns="0" bIns="0" rtlCol="0">
            <a:spAutoFit/>
          </a:bodyPr>
          <a:lstStyle/>
          <a:p>
            <a:pPr marL="12700">
              <a:lnSpc>
                <a:spcPct val="100000"/>
              </a:lnSpc>
              <a:spcBef>
                <a:spcPts val="100"/>
              </a:spcBef>
            </a:pPr>
            <a:r>
              <a:rPr sz="1400" b="1" spc="-70" dirty="0">
                <a:latin typeface="Tahoma"/>
                <a:cs typeface="Tahoma"/>
              </a:rPr>
              <a:t>Library</a:t>
            </a:r>
            <a:endParaRPr sz="1400">
              <a:latin typeface="Tahoma"/>
              <a:cs typeface="Tahoma"/>
            </a:endParaRPr>
          </a:p>
        </p:txBody>
      </p:sp>
      <p:sp>
        <p:nvSpPr>
          <p:cNvPr id="16" name="object 16"/>
          <p:cNvSpPr txBox="1"/>
          <p:nvPr/>
        </p:nvSpPr>
        <p:spPr>
          <a:xfrm>
            <a:off x="5456935" y="4573015"/>
            <a:ext cx="1247140" cy="239395"/>
          </a:xfrm>
          <a:prstGeom prst="rect">
            <a:avLst/>
          </a:prstGeom>
        </p:spPr>
        <p:txBody>
          <a:bodyPr vert="horz" wrap="square" lIns="0" tIns="12700" rIns="0" bIns="0" rtlCol="0">
            <a:spAutoFit/>
          </a:bodyPr>
          <a:lstStyle/>
          <a:p>
            <a:pPr marL="12700">
              <a:lnSpc>
                <a:spcPct val="100000"/>
              </a:lnSpc>
              <a:spcBef>
                <a:spcPts val="100"/>
              </a:spcBef>
            </a:pPr>
            <a:r>
              <a:rPr sz="1400" b="1" spc="-50" dirty="0">
                <a:latin typeface="Tahoma"/>
                <a:cs typeface="Tahoma"/>
              </a:rPr>
              <a:t>Chemistry</a:t>
            </a:r>
            <a:r>
              <a:rPr sz="1400" b="1" spc="-30" dirty="0">
                <a:latin typeface="Tahoma"/>
                <a:cs typeface="Tahoma"/>
              </a:rPr>
              <a:t> </a:t>
            </a:r>
            <a:r>
              <a:rPr sz="1400" b="1" spc="-25" dirty="0">
                <a:latin typeface="Tahoma"/>
                <a:cs typeface="Tahoma"/>
              </a:rPr>
              <a:t>Lab</a:t>
            </a:r>
            <a:endParaRPr sz="1400">
              <a:latin typeface="Tahoma"/>
              <a:cs typeface="Tahom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12700">
              <a:lnSpc>
                <a:spcPct val="100000"/>
              </a:lnSpc>
              <a:spcBef>
                <a:spcPts val="100"/>
              </a:spcBef>
            </a:pPr>
            <a:r>
              <a:rPr spc="-10" dirty="0"/>
              <a:t>Continued…..</a:t>
            </a:r>
          </a:p>
        </p:txBody>
      </p:sp>
      <p:pic>
        <p:nvPicPr>
          <p:cNvPr id="3" name="object 3"/>
          <p:cNvPicPr/>
          <p:nvPr/>
        </p:nvPicPr>
        <p:blipFill>
          <a:blip r:embed="rId2" cstate="print"/>
          <a:stretch>
            <a:fillRect/>
          </a:stretch>
        </p:blipFill>
        <p:spPr>
          <a:xfrm>
            <a:off x="592836" y="2798064"/>
            <a:ext cx="5327141" cy="3452622"/>
          </a:xfrm>
          <a:prstGeom prst="rect">
            <a:avLst/>
          </a:prstGeom>
        </p:spPr>
      </p:pic>
      <p:pic>
        <p:nvPicPr>
          <p:cNvPr id="4" name="object 4"/>
          <p:cNvPicPr/>
          <p:nvPr/>
        </p:nvPicPr>
        <p:blipFill>
          <a:blip r:embed="rId3" cstate="print"/>
          <a:stretch>
            <a:fillRect/>
          </a:stretch>
        </p:blipFill>
        <p:spPr>
          <a:xfrm>
            <a:off x="6432803" y="2778251"/>
            <a:ext cx="5164074" cy="3472434"/>
          </a:xfrm>
          <a:prstGeom prst="rect">
            <a:avLst/>
          </a:prstGeom>
        </p:spPr>
      </p:pic>
      <p:sp>
        <p:nvSpPr>
          <p:cNvPr id="5" name="object 5"/>
          <p:cNvSpPr txBox="1"/>
          <p:nvPr/>
        </p:nvSpPr>
        <p:spPr>
          <a:xfrm>
            <a:off x="3600069" y="2458973"/>
            <a:ext cx="5113020" cy="269240"/>
          </a:xfrm>
          <a:prstGeom prst="rect">
            <a:avLst/>
          </a:prstGeom>
        </p:spPr>
        <p:txBody>
          <a:bodyPr vert="horz" wrap="square" lIns="0" tIns="12065" rIns="0" bIns="0" rtlCol="0">
            <a:spAutoFit/>
          </a:bodyPr>
          <a:lstStyle/>
          <a:p>
            <a:pPr marL="12700">
              <a:lnSpc>
                <a:spcPct val="100000"/>
              </a:lnSpc>
              <a:spcBef>
                <a:spcPts val="95"/>
              </a:spcBef>
            </a:pPr>
            <a:r>
              <a:rPr sz="1600" b="1" spc="-65" dirty="0">
                <a:latin typeface="Tahoma"/>
                <a:cs typeface="Tahoma"/>
              </a:rPr>
              <a:t>Seminar</a:t>
            </a:r>
            <a:r>
              <a:rPr sz="1600" b="1" spc="-45" dirty="0">
                <a:latin typeface="Tahoma"/>
                <a:cs typeface="Tahoma"/>
              </a:rPr>
              <a:t> </a:t>
            </a:r>
            <a:r>
              <a:rPr sz="1600" b="1" dirty="0">
                <a:latin typeface="Tahoma"/>
                <a:cs typeface="Tahoma"/>
              </a:rPr>
              <a:t>on</a:t>
            </a:r>
            <a:r>
              <a:rPr sz="1600" b="1" spc="-45" dirty="0">
                <a:latin typeface="Tahoma"/>
                <a:cs typeface="Tahoma"/>
              </a:rPr>
              <a:t> </a:t>
            </a:r>
            <a:r>
              <a:rPr sz="1600" b="1" dirty="0">
                <a:latin typeface="Tahoma"/>
                <a:cs typeface="Tahoma"/>
              </a:rPr>
              <a:t>Verbal</a:t>
            </a:r>
            <a:r>
              <a:rPr sz="1600" b="1" spc="-40" dirty="0">
                <a:latin typeface="Tahoma"/>
                <a:cs typeface="Tahoma"/>
              </a:rPr>
              <a:t> </a:t>
            </a:r>
            <a:r>
              <a:rPr sz="1600" b="1" dirty="0">
                <a:latin typeface="Tahoma"/>
                <a:cs typeface="Tahoma"/>
              </a:rPr>
              <a:t>and</a:t>
            </a:r>
            <a:r>
              <a:rPr sz="1600" b="1" spc="-40" dirty="0">
                <a:latin typeface="Tahoma"/>
                <a:cs typeface="Tahoma"/>
              </a:rPr>
              <a:t> </a:t>
            </a:r>
            <a:r>
              <a:rPr sz="1600" b="1" dirty="0">
                <a:latin typeface="Tahoma"/>
                <a:cs typeface="Tahoma"/>
              </a:rPr>
              <a:t>Non</a:t>
            </a:r>
            <a:r>
              <a:rPr sz="1600" b="1" spc="-50" dirty="0">
                <a:latin typeface="Tahoma"/>
                <a:cs typeface="Tahoma"/>
              </a:rPr>
              <a:t> </a:t>
            </a:r>
            <a:r>
              <a:rPr sz="1600" b="1" dirty="0">
                <a:latin typeface="Tahoma"/>
                <a:cs typeface="Tahoma"/>
              </a:rPr>
              <a:t>Verbal</a:t>
            </a:r>
            <a:r>
              <a:rPr sz="1600" b="1" spc="-30" dirty="0">
                <a:latin typeface="Tahoma"/>
                <a:cs typeface="Tahoma"/>
              </a:rPr>
              <a:t> </a:t>
            </a:r>
            <a:r>
              <a:rPr sz="1600" b="1" spc="-10" dirty="0">
                <a:latin typeface="Tahoma"/>
                <a:cs typeface="Tahoma"/>
              </a:rPr>
              <a:t>Communication</a:t>
            </a:r>
            <a:endParaRPr sz="1600">
              <a:latin typeface="Tahoma"/>
              <a:cs typeface="Tahom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12700">
              <a:lnSpc>
                <a:spcPct val="100000"/>
              </a:lnSpc>
              <a:spcBef>
                <a:spcPts val="100"/>
              </a:spcBef>
            </a:pPr>
            <a:r>
              <a:rPr spc="-10" dirty="0"/>
              <a:t>Continued….</a:t>
            </a:r>
          </a:p>
        </p:txBody>
      </p:sp>
      <p:pic>
        <p:nvPicPr>
          <p:cNvPr id="3" name="object 3"/>
          <p:cNvPicPr/>
          <p:nvPr/>
        </p:nvPicPr>
        <p:blipFill>
          <a:blip r:embed="rId2" cstate="print"/>
          <a:stretch>
            <a:fillRect/>
          </a:stretch>
        </p:blipFill>
        <p:spPr>
          <a:xfrm>
            <a:off x="1371600" y="3015995"/>
            <a:ext cx="4653534" cy="3292602"/>
          </a:xfrm>
          <a:prstGeom prst="rect">
            <a:avLst/>
          </a:prstGeom>
        </p:spPr>
      </p:pic>
      <p:pic>
        <p:nvPicPr>
          <p:cNvPr id="4" name="object 4"/>
          <p:cNvPicPr/>
          <p:nvPr/>
        </p:nvPicPr>
        <p:blipFill>
          <a:blip r:embed="rId3" cstate="print"/>
          <a:stretch>
            <a:fillRect/>
          </a:stretch>
        </p:blipFill>
        <p:spPr>
          <a:xfrm>
            <a:off x="6448044" y="3015995"/>
            <a:ext cx="4958334" cy="3292602"/>
          </a:xfrm>
          <a:prstGeom prst="rect">
            <a:avLst/>
          </a:prstGeom>
        </p:spPr>
      </p:pic>
      <p:sp>
        <p:nvSpPr>
          <p:cNvPr id="5" name="object 5"/>
          <p:cNvSpPr txBox="1"/>
          <p:nvPr/>
        </p:nvSpPr>
        <p:spPr>
          <a:xfrm>
            <a:off x="3218433" y="2704591"/>
            <a:ext cx="6207760" cy="299720"/>
          </a:xfrm>
          <a:prstGeom prst="rect">
            <a:avLst/>
          </a:prstGeom>
        </p:spPr>
        <p:txBody>
          <a:bodyPr vert="horz" wrap="square" lIns="0" tIns="12700" rIns="0" bIns="0" rtlCol="0">
            <a:spAutoFit/>
          </a:bodyPr>
          <a:lstStyle/>
          <a:p>
            <a:pPr marL="12700">
              <a:lnSpc>
                <a:spcPct val="100000"/>
              </a:lnSpc>
              <a:spcBef>
                <a:spcPts val="100"/>
              </a:spcBef>
            </a:pPr>
            <a:r>
              <a:rPr sz="1800" b="1" spc="-20" dirty="0">
                <a:latin typeface="Tahoma"/>
                <a:cs typeface="Tahoma"/>
              </a:rPr>
              <a:t>Basic</a:t>
            </a:r>
            <a:r>
              <a:rPr sz="1800" b="1" spc="-65" dirty="0">
                <a:latin typeface="Tahoma"/>
                <a:cs typeface="Tahoma"/>
              </a:rPr>
              <a:t> </a:t>
            </a:r>
            <a:r>
              <a:rPr sz="1800" b="1" spc="-130" dirty="0">
                <a:latin typeface="Tahoma"/>
                <a:cs typeface="Tahoma"/>
              </a:rPr>
              <a:t>Life</a:t>
            </a:r>
            <a:r>
              <a:rPr sz="1800" b="1" spc="-40" dirty="0">
                <a:latin typeface="Tahoma"/>
                <a:cs typeface="Tahoma"/>
              </a:rPr>
              <a:t> </a:t>
            </a:r>
            <a:r>
              <a:rPr sz="1800" b="1" spc="-85" dirty="0">
                <a:latin typeface="Tahoma"/>
                <a:cs typeface="Tahoma"/>
              </a:rPr>
              <a:t>Support</a:t>
            </a:r>
            <a:r>
              <a:rPr sz="1800" b="1" spc="-45" dirty="0">
                <a:latin typeface="Tahoma"/>
                <a:cs typeface="Tahoma"/>
              </a:rPr>
              <a:t> </a:t>
            </a:r>
            <a:r>
              <a:rPr sz="1800" b="1" spc="-105" dirty="0">
                <a:latin typeface="Tahoma"/>
                <a:cs typeface="Tahoma"/>
              </a:rPr>
              <a:t>Training</a:t>
            </a:r>
            <a:r>
              <a:rPr sz="1800" b="1" spc="-40" dirty="0">
                <a:latin typeface="Tahoma"/>
                <a:cs typeface="Tahoma"/>
              </a:rPr>
              <a:t> (Rescue</a:t>
            </a:r>
            <a:r>
              <a:rPr sz="1800" b="1" spc="-45" dirty="0">
                <a:latin typeface="Tahoma"/>
                <a:cs typeface="Tahoma"/>
              </a:rPr>
              <a:t> </a:t>
            </a:r>
            <a:r>
              <a:rPr sz="1800" b="1" spc="-160" dirty="0">
                <a:latin typeface="Tahoma"/>
                <a:cs typeface="Tahoma"/>
              </a:rPr>
              <a:t>1122</a:t>
            </a:r>
            <a:r>
              <a:rPr sz="1800" b="1" spc="-5" dirty="0">
                <a:latin typeface="Tahoma"/>
                <a:cs typeface="Tahoma"/>
              </a:rPr>
              <a:t> </a:t>
            </a:r>
            <a:r>
              <a:rPr sz="1800" b="1" spc="-204" dirty="0">
                <a:latin typeface="Tahoma"/>
                <a:cs typeface="Tahoma"/>
              </a:rPr>
              <a:t>&amp;</a:t>
            </a:r>
            <a:r>
              <a:rPr sz="1800" b="1" spc="-40" dirty="0">
                <a:latin typeface="Tahoma"/>
                <a:cs typeface="Tahoma"/>
              </a:rPr>
              <a:t> </a:t>
            </a:r>
            <a:r>
              <a:rPr sz="1800" b="1" spc="-10" dirty="0">
                <a:latin typeface="Tahoma"/>
                <a:cs typeface="Tahoma"/>
              </a:rPr>
              <a:t>Civil</a:t>
            </a:r>
            <a:r>
              <a:rPr sz="1800" b="1" spc="-25" dirty="0">
                <a:latin typeface="Tahoma"/>
                <a:cs typeface="Tahoma"/>
              </a:rPr>
              <a:t> </a:t>
            </a:r>
            <a:r>
              <a:rPr sz="1800" b="1" spc="-10" dirty="0">
                <a:latin typeface="Tahoma"/>
                <a:cs typeface="Tahoma"/>
              </a:rPr>
              <a:t>Defense)</a:t>
            </a:r>
            <a:endParaRPr sz="1800">
              <a:latin typeface="Tahoma"/>
              <a:cs typeface="Tahom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5481" rIns="0" bIns="0" rtlCol="0">
            <a:spAutoFit/>
          </a:bodyPr>
          <a:lstStyle/>
          <a:p>
            <a:pPr marL="835025">
              <a:lnSpc>
                <a:spcPct val="100000"/>
              </a:lnSpc>
              <a:spcBef>
                <a:spcPts val="100"/>
              </a:spcBef>
            </a:pPr>
            <a:r>
              <a:rPr spc="-10" dirty="0"/>
              <a:t>Continued…..</a:t>
            </a:r>
          </a:p>
        </p:txBody>
      </p:sp>
      <p:pic>
        <p:nvPicPr>
          <p:cNvPr id="3" name="object 3"/>
          <p:cNvPicPr/>
          <p:nvPr/>
        </p:nvPicPr>
        <p:blipFill>
          <a:blip r:embed="rId2" cstate="print"/>
          <a:stretch>
            <a:fillRect/>
          </a:stretch>
        </p:blipFill>
        <p:spPr>
          <a:xfrm>
            <a:off x="350520" y="3546351"/>
            <a:ext cx="4007358" cy="3205734"/>
          </a:xfrm>
          <a:prstGeom prst="rect">
            <a:avLst/>
          </a:prstGeom>
        </p:spPr>
      </p:pic>
      <p:pic>
        <p:nvPicPr>
          <p:cNvPr id="4" name="object 4"/>
          <p:cNvPicPr/>
          <p:nvPr/>
        </p:nvPicPr>
        <p:blipFill>
          <a:blip r:embed="rId3" cstate="print"/>
          <a:stretch>
            <a:fillRect/>
          </a:stretch>
        </p:blipFill>
        <p:spPr>
          <a:xfrm>
            <a:off x="8439911" y="3546351"/>
            <a:ext cx="3672078" cy="3205734"/>
          </a:xfrm>
          <a:prstGeom prst="rect">
            <a:avLst/>
          </a:prstGeom>
        </p:spPr>
      </p:pic>
      <p:pic>
        <p:nvPicPr>
          <p:cNvPr id="5" name="object 5"/>
          <p:cNvPicPr/>
          <p:nvPr/>
        </p:nvPicPr>
        <p:blipFill>
          <a:blip r:embed="rId4" cstate="print"/>
          <a:stretch>
            <a:fillRect/>
          </a:stretch>
        </p:blipFill>
        <p:spPr>
          <a:xfrm>
            <a:off x="4511040" y="3546351"/>
            <a:ext cx="3658362" cy="3205734"/>
          </a:xfrm>
          <a:prstGeom prst="rect">
            <a:avLst/>
          </a:prstGeom>
        </p:spPr>
      </p:pic>
      <p:sp>
        <p:nvSpPr>
          <p:cNvPr id="6" name="object 6"/>
          <p:cNvSpPr txBox="1"/>
          <p:nvPr/>
        </p:nvSpPr>
        <p:spPr>
          <a:xfrm>
            <a:off x="1077569" y="2433573"/>
            <a:ext cx="2007870" cy="452120"/>
          </a:xfrm>
          <a:prstGeom prst="rect">
            <a:avLst/>
          </a:prstGeom>
        </p:spPr>
        <p:txBody>
          <a:bodyPr vert="horz" wrap="square" lIns="0" tIns="12065" rIns="0" bIns="0" rtlCol="0">
            <a:spAutoFit/>
          </a:bodyPr>
          <a:lstStyle/>
          <a:p>
            <a:pPr marL="12700">
              <a:lnSpc>
                <a:spcPct val="100000"/>
              </a:lnSpc>
              <a:spcBef>
                <a:spcPts val="95"/>
              </a:spcBef>
            </a:pPr>
            <a:r>
              <a:rPr sz="2800" b="1" spc="-155" dirty="0">
                <a:latin typeface="Tahoma"/>
                <a:cs typeface="Tahoma"/>
              </a:rPr>
              <a:t>Study</a:t>
            </a:r>
            <a:r>
              <a:rPr sz="2800" b="1" spc="-15" dirty="0">
                <a:latin typeface="Tahoma"/>
                <a:cs typeface="Tahoma"/>
              </a:rPr>
              <a:t> </a:t>
            </a:r>
            <a:r>
              <a:rPr sz="2800" b="1" spc="-165" dirty="0">
                <a:latin typeface="Tahoma"/>
                <a:cs typeface="Tahoma"/>
              </a:rPr>
              <a:t>Visits:</a:t>
            </a:r>
            <a:endParaRPr sz="2800">
              <a:latin typeface="Tahoma"/>
              <a:cs typeface="Tahoma"/>
            </a:endParaRPr>
          </a:p>
        </p:txBody>
      </p:sp>
      <p:sp>
        <p:nvSpPr>
          <p:cNvPr id="7" name="object 7"/>
          <p:cNvSpPr txBox="1"/>
          <p:nvPr/>
        </p:nvSpPr>
        <p:spPr>
          <a:xfrm>
            <a:off x="1233932" y="3250438"/>
            <a:ext cx="2013585" cy="239395"/>
          </a:xfrm>
          <a:prstGeom prst="rect">
            <a:avLst/>
          </a:prstGeom>
        </p:spPr>
        <p:txBody>
          <a:bodyPr vert="horz" wrap="square" lIns="0" tIns="13335" rIns="0" bIns="0" rtlCol="0">
            <a:spAutoFit/>
          </a:bodyPr>
          <a:lstStyle/>
          <a:p>
            <a:pPr marL="12700">
              <a:lnSpc>
                <a:spcPct val="100000"/>
              </a:lnSpc>
              <a:spcBef>
                <a:spcPts val="105"/>
              </a:spcBef>
            </a:pPr>
            <a:r>
              <a:rPr sz="1400" b="1" dirty="0">
                <a:latin typeface="Tahoma"/>
                <a:cs typeface="Tahoma"/>
              </a:rPr>
              <a:t>OGDCL</a:t>
            </a:r>
            <a:r>
              <a:rPr sz="1400" b="1" spc="10" dirty="0">
                <a:latin typeface="Tahoma"/>
                <a:cs typeface="Tahoma"/>
              </a:rPr>
              <a:t> </a:t>
            </a:r>
            <a:r>
              <a:rPr sz="1400" b="1" spc="-65" dirty="0">
                <a:latin typeface="Tahoma"/>
                <a:cs typeface="Tahoma"/>
              </a:rPr>
              <a:t>NASHPA</a:t>
            </a:r>
            <a:r>
              <a:rPr sz="1400" b="1" spc="-5" dirty="0">
                <a:latin typeface="Tahoma"/>
                <a:cs typeface="Tahoma"/>
              </a:rPr>
              <a:t> </a:t>
            </a:r>
            <a:r>
              <a:rPr sz="1400" b="1" spc="-80" dirty="0">
                <a:latin typeface="Tahoma"/>
                <a:cs typeface="Tahoma"/>
              </a:rPr>
              <a:t>N5</a:t>
            </a:r>
            <a:r>
              <a:rPr sz="1400" b="1" spc="20" dirty="0">
                <a:latin typeface="Tahoma"/>
                <a:cs typeface="Tahoma"/>
              </a:rPr>
              <a:t> </a:t>
            </a:r>
            <a:r>
              <a:rPr sz="1400" b="1" spc="-35" dirty="0">
                <a:latin typeface="Tahoma"/>
                <a:cs typeface="Tahoma"/>
              </a:rPr>
              <a:t>Rig</a:t>
            </a:r>
            <a:endParaRPr sz="1400">
              <a:latin typeface="Tahoma"/>
              <a:cs typeface="Tahoma"/>
            </a:endParaRPr>
          </a:p>
        </p:txBody>
      </p:sp>
      <p:sp>
        <p:nvSpPr>
          <p:cNvPr id="8" name="object 8"/>
          <p:cNvSpPr txBox="1"/>
          <p:nvPr/>
        </p:nvSpPr>
        <p:spPr>
          <a:xfrm>
            <a:off x="9020047" y="3250438"/>
            <a:ext cx="2409825" cy="239395"/>
          </a:xfrm>
          <a:prstGeom prst="rect">
            <a:avLst/>
          </a:prstGeom>
        </p:spPr>
        <p:txBody>
          <a:bodyPr vert="horz" wrap="square" lIns="0" tIns="13335" rIns="0" bIns="0" rtlCol="0">
            <a:spAutoFit/>
          </a:bodyPr>
          <a:lstStyle/>
          <a:p>
            <a:pPr marL="12700">
              <a:lnSpc>
                <a:spcPct val="100000"/>
              </a:lnSpc>
              <a:spcBef>
                <a:spcPts val="105"/>
              </a:spcBef>
            </a:pPr>
            <a:r>
              <a:rPr sz="1400" b="1" spc="-10" dirty="0">
                <a:latin typeface="Tahoma"/>
                <a:cs typeface="Tahoma"/>
              </a:rPr>
              <a:t>MOL</a:t>
            </a:r>
            <a:r>
              <a:rPr sz="1400" b="1" spc="-65" dirty="0">
                <a:latin typeface="Tahoma"/>
                <a:cs typeface="Tahoma"/>
              </a:rPr>
              <a:t> </a:t>
            </a:r>
            <a:r>
              <a:rPr sz="1400" b="1" spc="-114" dirty="0">
                <a:latin typeface="Tahoma"/>
                <a:cs typeface="Tahoma"/>
              </a:rPr>
              <a:t>PAKISTAN</a:t>
            </a:r>
            <a:r>
              <a:rPr sz="1400" b="1" spc="-55" dirty="0">
                <a:latin typeface="Tahoma"/>
                <a:cs typeface="Tahoma"/>
              </a:rPr>
              <a:t> </a:t>
            </a:r>
            <a:r>
              <a:rPr sz="1400" b="1" spc="-40" dirty="0">
                <a:latin typeface="Tahoma"/>
                <a:cs typeface="Tahoma"/>
              </a:rPr>
              <a:t>CPF</a:t>
            </a:r>
            <a:r>
              <a:rPr sz="1400" b="1" spc="-55" dirty="0">
                <a:latin typeface="Tahoma"/>
                <a:cs typeface="Tahoma"/>
              </a:rPr>
              <a:t> </a:t>
            </a:r>
            <a:r>
              <a:rPr sz="1400" b="1" spc="-50" dirty="0">
                <a:latin typeface="Tahoma"/>
                <a:cs typeface="Tahoma"/>
              </a:rPr>
              <a:t>MAKORI</a:t>
            </a:r>
            <a:endParaRPr sz="1400">
              <a:latin typeface="Tahoma"/>
              <a:cs typeface="Tahoma"/>
            </a:endParaRPr>
          </a:p>
        </p:txBody>
      </p:sp>
      <p:sp>
        <p:nvSpPr>
          <p:cNvPr id="9" name="object 9"/>
          <p:cNvSpPr txBox="1"/>
          <p:nvPr/>
        </p:nvSpPr>
        <p:spPr>
          <a:xfrm>
            <a:off x="4957317" y="3250438"/>
            <a:ext cx="2650490" cy="239395"/>
          </a:xfrm>
          <a:prstGeom prst="rect">
            <a:avLst/>
          </a:prstGeom>
        </p:spPr>
        <p:txBody>
          <a:bodyPr vert="horz" wrap="square" lIns="0" tIns="13335" rIns="0" bIns="0" rtlCol="0">
            <a:spAutoFit/>
          </a:bodyPr>
          <a:lstStyle/>
          <a:p>
            <a:pPr marL="12700">
              <a:lnSpc>
                <a:spcPct val="100000"/>
              </a:lnSpc>
              <a:spcBef>
                <a:spcPts val="105"/>
              </a:spcBef>
            </a:pPr>
            <a:r>
              <a:rPr sz="1400" b="1" dirty="0">
                <a:latin typeface="Tahoma"/>
                <a:cs typeface="Tahoma"/>
              </a:rPr>
              <a:t>OGDCL</a:t>
            </a:r>
            <a:r>
              <a:rPr sz="1400" b="1" spc="30" dirty="0">
                <a:latin typeface="Tahoma"/>
                <a:cs typeface="Tahoma"/>
              </a:rPr>
              <a:t> </a:t>
            </a:r>
            <a:r>
              <a:rPr sz="1400" b="1" spc="-65" dirty="0">
                <a:latin typeface="Tahoma"/>
                <a:cs typeface="Tahoma"/>
              </a:rPr>
              <a:t>NASHPA</a:t>
            </a:r>
            <a:r>
              <a:rPr sz="1400" b="1" spc="10" dirty="0">
                <a:latin typeface="Tahoma"/>
                <a:cs typeface="Tahoma"/>
              </a:rPr>
              <a:t> </a:t>
            </a:r>
            <a:r>
              <a:rPr sz="1400" b="1" dirty="0">
                <a:latin typeface="Tahoma"/>
                <a:cs typeface="Tahoma"/>
              </a:rPr>
              <a:t>CAMP</a:t>
            </a:r>
            <a:r>
              <a:rPr sz="1400" b="1" spc="45" dirty="0">
                <a:latin typeface="Tahoma"/>
                <a:cs typeface="Tahoma"/>
              </a:rPr>
              <a:t> </a:t>
            </a:r>
            <a:r>
              <a:rPr sz="1400" b="1" spc="-50" dirty="0">
                <a:latin typeface="Tahoma"/>
                <a:cs typeface="Tahoma"/>
              </a:rPr>
              <a:t>OFFICE</a:t>
            </a:r>
            <a:endParaRPr sz="1400">
              <a:latin typeface="Tahoma"/>
              <a:cs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3592" y="958088"/>
            <a:ext cx="10895965" cy="5716905"/>
          </a:xfrm>
          <a:prstGeom prst="rect">
            <a:avLst/>
          </a:prstGeom>
        </p:spPr>
        <p:txBody>
          <a:bodyPr vert="horz" wrap="square" lIns="0" tIns="12700" rIns="0" bIns="0" rtlCol="0">
            <a:spAutoFit/>
          </a:bodyPr>
          <a:lstStyle/>
          <a:p>
            <a:pPr marL="12700" marR="5080" algn="just">
              <a:lnSpc>
                <a:spcPct val="106000"/>
              </a:lnSpc>
              <a:spcBef>
                <a:spcPts val="100"/>
              </a:spcBef>
            </a:pPr>
            <a:r>
              <a:rPr sz="1800" i="1" dirty="0">
                <a:solidFill>
                  <a:srgbClr val="F5E1A9"/>
                </a:solidFill>
                <a:latin typeface="Times New Roman"/>
                <a:cs typeface="Times New Roman"/>
              </a:rPr>
              <a:t>Institute</a:t>
            </a:r>
            <a:r>
              <a:rPr sz="1800" i="1" spc="204" dirty="0">
                <a:solidFill>
                  <a:srgbClr val="F5E1A9"/>
                </a:solidFill>
                <a:latin typeface="Times New Roman"/>
                <a:cs typeface="Times New Roman"/>
              </a:rPr>
              <a:t> </a:t>
            </a:r>
            <a:r>
              <a:rPr sz="1800" i="1" dirty="0">
                <a:solidFill>
                  <a:srgbClr val="F5E1A9"/>
                </a:solidFill>
                <a:latin typeface="Times New Roman"/>
                <a:cs typeface="Times New Roman"/>
              </a:rPr>
              <a:t>of</a:t>
            </a:r>
            <a:r>
              <a:rPr sz="1800" i="1" spc="200" dirty="0">
                <a:solidFill>
                  <a:srgbClr val="F5E1A9"/>
                </a:solidFill>
                <a:latin typeface="Times New Roman"/>
                <a:cs typeface="Times New Roman"/>
              </a:rPr>
              <a:t> </a:t>
            </a:r>
            <a:r>
              <a:rPr sz="1800" i="1" dirty="0">
                <a:solidFill>
                  <a:srgbClr val="F5E1A9"/>
                </a:solidFill>
                <a:latin typeface="Times New Roman"/>
                <a:cs typeface="Times New Roman"/>
              </a:rPr>
              <a:t>Petroleum</a:t>
            </a:r>
            <a:r>
              <a:rPr sz="1800" i="1" spc="204" dirty="0">
                <a:solidFill>
                  <a:srgbClr val="F5E1A9"/>
                </a:solidFill>
                <a:latin typeface="Times New Roman"/>
                <a:cs typeface="Times New Roman"/>
              </a:rPr>
              <a:t> </a:t>
            </a:r>
            <a:r>
              <a:rPr sz="1800" i="1" dirty="0">
                <a:solidFill>
                  <a:srgbClr val="F5E1A9"/>
                </a:solidFill>
                <a:latin typeface="Times New Roman"/>
                <a:cs typeface="Times New Roman"/>
              </a:rPr>
              <a:t>Technology</a:t>
            </a:r>
            <a:r>
              <a:rPr sz="1800" i="1" spc="220" dirty="0">
                <a:solidFill>
                  <a:srgbClr val="F5E1A9"/>
                </a:solidFill>
                <a:latin typeface="Times New Roman"/>
                <a:cs typeface="Times New Roman"/>
              </a:rPr>
              <a:t> </a:t>
            </a:r>
            <a:r>
              <a:rPr sz="1800" i="1" dirty="0">
                <a:solidFill>
                  <a:srgbClr val="F5E1A9"/>
                </a:solidFill>
                <a:latin typeface="Times New Roman"/>
                <a:cs typeface="Times New Roman"/>
              </a:rPr>
              <a:t>Karak</a:t>
            </a:r>
            <a:r>
              <a:rPr sz="1800" i="1" spc="204" dirty="0">
                <a:solidFill>
                  <a:srgbClr val="F5E1A9"/>
                </a:solidFill>
                <a:latin typeface="Times New Roman"/>
                <a:cs typeface="Times New Roman"/>
              </a:rPr>
              <a:t> </a:t>
            </a:r>
            <a:r>
              <a:rPr sz="1800" i="1" dirty="0">
                <a:solidFill>
                  <a:srgbClr val="F5E1A9"/>
                </a:solidFill>
                <a:latin typeface="Times New Roman"/>
                <a:cs typeface="Times New Roman"/>
              </a:rPr>
              <a:t>is</a:t>
            </a:r>
            <a:r>
              <a:rPr sz="1800" i="1" spc="210" dirty="0">
                <a:solidFill>
                  <a:srgbClr val="F5E1A9"/>
                </a:solidFill>
                <a:latin typeface="Times New Roman"/>
                <a:cs typeface="Times New Roman"/>
              </a:rPr>
              <a:t> </a:t>
            </a:r>
            <a:r>
              <a:rPr sz="1800" i="1" dirty="0">
                <a:solidFill>
                  <a:srgbClr val="F5E1A9"/>
                </a:solidFill>
                <a:latin typeface="Times New Roman"/>
                <a:cs typeface="Times New Roman"/>
              </a:rPr>
              <a:t>offering</a:t>
            </a:r>
            <a:r>
              <a:rPr sz="1800" i="1" spc="215" dirty="0">
                <a:solidFill>
                  <a:srgbClr val="F5E1A9"/>
                </a:solidFill>
                <a:latin typeface="Times New Roman"/>
                <a:cs typeface="Times New Roman"/>
              </a:rPr>
              <a:t> </a:t>
            </a:r>
            <a:r>
              <a:rPr sz="1800" i="1" dirty="0">
                <a:solidFill>
                  <a:srgbClr val="F5E1A9"/>
                </a:solidFill>
                <a:latin typeface="Times New Roman"/>
                <a:cs typeface="Times New Roman"/>
              </a:rPr>
              <a:t>3</a:t>
            </a:r>
            <a:r>
              <a:rPr sz="1800" i="1" spc="200" dirty="0">
                <a:solidFill>
                  <a:srgbClr val="F5E1A9"/>
                </a:solidFill>
                <a:latin typeface="Times New Roman"/>
                <a:cs typeface="Times New Roman"/>
              </a:rPr>
              <a:t> </a:t>
            </a:r>
            <a:r>
              <a:rPr sz="1800" i="1" dirty="0">
                <a:solidFill>
                  <a:srgbClr val="F5E1A9"/>
                </a:solidFill>
                <a:latin typeface="Times New Roman"/>
                <a:cs typeface="Times New Roman"/>
              </a:rPr>
              <a:t>Year</a:t>
            </a:r>
            <a:r>
              <a:rPr sz="1800" i="1" spc="204" dirty="0">
                <a:solidFill>
                  <a:srgbClr val="F5E1A9"/>
                </a:solidFill>
                <a:latin typeface="Times New Roman"/>
                <a:cs typeface="Times New Roman"/>
              </a:rPr>
              <a:t> </a:t>
            </a:r>
            <a:r>
              <a:rPr sz="1800" i="1" dirty="0">
                <a:solidFill>
                  <a:srgbClr val="F5E1A9"/>
                </a:solidFill>
                <a:latin typeface="Times New Roman"/>
                <a:cs typeface="Times New Roman"/>
              </a:rPr>
              <a:t>Diploma</a:t>
            </a:r>
            <a:r>
              <a:rPr sz="1800" i="1" spc="215" dirty="0">
                <a:solidFill>
                  <a:srgbClr val="F5E1A9"/>
                </a:solidFill>
                <a:latin typeface="Times New Roman"/>
                <a:cs typeface="Times New Roman"/>
              </a:rPr>
              <a:t> </a:t>
            </a:r>
            <a:r>
              <a:rPr sz="1800" i="1" dirty="0">
                <a:solidFill>
                  <a:srgbClr val="F5E1A9"/>
                </a:solidFill>
                <a:latin typeface="Times New Roman"/>
                <a:cs typeface="Times New Roman"/>
              </a:rPr>
              <a:t>of</a:t>
            </a:r>
            <a:r>
              <a:rPr sz="1800" i="1" spc="215" dirty="0">
                <a:solidFill>
                  <a:srgbClr val="F5E1A9"/>
                </a:solidFill>
                <a:latin typeface="Times New Roman"/>
                <a:cs typeface="Times New Roman"/>
              </a:rPr>
              <a:t> </a:t>
            </a:r>
            <a:r>
              <a:rPr sz="1800" i="1" dirty="0">
                <a:solidFill>
                  <a:srgbClr val="F5E1A9"/>
                </a:solidFill>
                <a:latin typeface="Times New Roman"/>
                <a:cs typeface="Times New Roman"/>
              </a:rPr>
              <a:t>Associate</a:t>
            </a:r>
            <a:r>
              <a:rPr sz="1800" i="1" spc="215" dirty="0">
                <a:solidFill>
                  <a:srgbClr val="F5E1A9"/>
                </a:solidFill>
                <a:latin typeface="Times New Roman"/>
                <a:cs typeface="Times New Roman"/>
              </a:rPr>
              <a:t> </a:t>
            </a:r>
            <a:r>
              <a:rPr sz="1800" i="1" dirty="0">
                <a:solidFill>
                  <a:srgbClr val="F5E1A9"/>
                </a:solidFill>
                <a:latin typeface="Times New Roman"/>
                <a:cs typeface="Times New Roman"/>
              </a:rPr>
              <a:t>Engineer</a:t>
            </a:r>
            <a:r>
              <a:rPr sz="1800" i="1" spc="215" dirty="0">
                <a:solidFill>
                  <a:srgbClr val="F5E1A9"/>
                </a:solidFill>
                <a:latin typeface="Times New Roman"/>
                <a:cs typeface="Times New Roman"/>
              </a:rPr>
              <a:t> </a:t>
            </a:r>
            <a:r>
              <a:rPr sz="1800" i="1" dirty="0">
                <a:solidFill>
                  <a:srgbClr val="F5E1A9"/>
                </a:solidFill>
                <a:latin typeface="Times New Roman"/>
                <a:cs typeface="Times New Roman"/>
              </a:rPr>
              <a:t>(DAE)</a:t>
            </a:r>
            <a:r>
              <a:rPr sz="1800" i="1" spc="204" dirty="0">
                <a:solidFill>
                  <a:srgbClr val="F5E1A9"/>
                </a:solidFill>
                <a:latin typeface="Times New Roman"/>
                <a:cs typeface="Times New Roman"/>
              </a:rPr>
              <a:t> </a:t>
            </a:r>
            <a:r>
              <a:rPr sz="1800" i="1" dirty="0">
                <a:solidFill>
                  <a:srgbClr val="F5E1A9"/>
                </a:solidFill>
                <a:latin typeface="Times New Roman"/>
                <a:cs typeface="Times New Roman"/>
              </a:rPr>
              <a:t>in</a:t>
            </a:r>
            <a:r>
              <a:rPr sz="1800" i="1" spc="204" dirty="0">
                <a:solidFill>
                  <a:srgbClr val="F5E1A9"/>
                </a:solidFill>
                <a:latin typeface="Times New Roman"/>
                <a:cs typeface="Times New Roman"/>
              </a:rPr>
              <a:t> </a:t>
            </a:r>
            <a:r>
              <a:rPr sz="1800" i="1" dirty="0">
                <a:solidFill>
                  <a:srgbClr val="F5E1A9"/>
                </a:solidFill>
                <a:latin typeface="Times New Roman"/>
                <a:cs typeface="Times New Roman"/>
              </a:rPr>
              <a:t>Drilling</a:t>
            </a:r>
            <a:r>
              <a:rPr sz="1800" i="1" spc="190" dirty="0">
                <a:solidFill>
                  <a:srgbClr val="F5E1A9"/>
                </a:solidFill>
                <a:latin typeface="Times New Roman"/>
                <a:cs typeface="Times New Roman"/>
              </a:rPr>
              <a:t> </a:t>
            </a:r>
            <a:r>
              <a:rPr sz="1800" i="1" spc="-25" dirty="0">
                <a:solidFill>
                  <a:srgbClr val="F5E1A9"/>
                </a:solidFill>
                <a:latin typeface="Times New Roman"/>
                <a:cs typeface="Times New Roman"/>
              </a:rPr>
              <a:t>and </a:t>
            </a:r>
            <a:r>
              <a:rPr sz="1800" i="1" dirty="0">
                <a:solidFill>
                  <a:srgbClr val="F5E1A9"/>
                </a:solidFill>
                <a:latin typeface="Times New Roman"/>
                <a:cs typeface="Times New Roman"/>
              </a:rPr>
              <a:t>Drilling</a:t>
            </a:r>
            <a:r>
              <a:rPr sz="1800" i="1" spc="195" dirty="0">
                <a:solidFill>
                  <a:srgbClr val="F5E1A9"/>
                </a:solidFill>
                <a:latin typeface="Times New Roman"/>
                <a:cs typeface="Times New Roman"/>
              </a:rPr>
              <a:t> </a:t>
            </a:r>
            <a:r>
              <a:rPr sz="1800" i="1" dirty="0">
                <a:solidFill>
                  <a:srgbClr val="F5E1A9"/>
                </a:solidFill>
                <a:latin typeface="Times New Roman"/>
                <a:cs typeface="Times New Roman"/>
              </a:rPr>
              <a:t>Fluids</a:t>
            </a:r>
            <a:r>
              <a:rPr sz="1800" i="1" spc="185" dirty="0">
                <a:solidFill>
                  <a:srgbClr val="F5E1A9"/>
                </a:solidFill>
                <a:latin typeface="Times New Roman"/>
                <a:cs typeface="Times New Roman"/>
              </a:rPr>
              <a:t> </a:t>
            </a:r>
            <a:r>
              <a:rPr sz="1800" i="1" dirty="0">
                <a:solidFill>
                  <a:srgbClr val="F5E1A9"/>
                </a:solidFill>
                <a:latin typeface="Times New Roman"/>
                <a:cs typeface="Times New Roman"/>
              </a:rPr>
              <a:t>as</a:t>
            </a:r>
            <a:r>
              <a:rPr sz="1800" i="1" spc="195" dirty="0">
                <a:solidFill>
                  <a:srgbClr val="F5E1A9"/>
                </a:solidFill>
                <a:latin typeface="Times New Roman"/>
                <a:cs typeface="Times New Roman"/>
              </a:rPr>
              <a:t> </a:t>
            </a:r>
            <a:r>
              <a:rPr sz="1800" i="1" dirty="0">
                <a:solidFill>
                  <a:srgbClr val="F5E1A9"/>
                </a:solidFill>
                <a:latin typeface="Times New Roman"/>
                <a:cs typeface="Times New Roman"/>
              </a:rPr>
              <a:t>of</a:t>
            </a:r>
            <a:r>
              <a:rPr sz="1800" i="1" spc="204" dirty="0">
                <a:solidFill>
                  <a:srgbClr val="F5E1A9"/>
                </a:solidFill>
                <a:latin typeface="Times New Roman"/>
                <a:cs typeface="Times New Roman"/>
              </a:rPr>
              <a:t> </a:t>
            </a:r>
            <a:r>
              <a:rPr sz="1800" i="1" dirty="0">
                <a:solidFill>
                  <a:srgbClr val="F5E1A9"/>
                </a:solidFill>
                <a:latin typeface="Times New Roman"/>
                <a:cs typeface="Times New Roman"/>
              </a:rPr>
              <a:t>academic</a:t>
            </a:r>
            <a:r>
              <a:rPr sz="1800" i="1" spc="190" dirty="0">
                <a:solidFill>
                  <a:srgbClr val="F5E1A9"/>
                </a:solidFill>
                <a:latin typeface="Times New Roman"/>
                <a:cs typeface="Times New Roman"/>
              </a:rPr>
              <a:t> </a:t>
            </a:r>
            <a:r>
              <a:rPr sz="1800" i="1" dirty="0">
                <a:solidFill>
                  <a:srgbClr val="F5E1A9"/>
                </a:solidFill>
                <a:latin typeface="Times New Roman"/>
                <a:cs typeface="Times New Roman"/>
              </a:rPr>
              <a:t>session</a:t>
            </a:r>
            <a:r>
              <a:rPr sz="1800" i="1" spc="204" dirty="0">
                <a:solidFill>
                  <a:srgbClr val="F5E1A9"/>
                </a:solidFill>
                <a:latin typeface="Times New Roman"/>
                <a:cs typeface="Times New Roman"/>
              </a:rPr>
              <a:t> </a:t>
            </a:r>
            <a:r>
              <a:rPr sz="1800" i="1" dirty="0">
                <a:solidFill>
                  <a:srgbClr val="F5E1A9"/>
                </a:solidFill>
                <a:latin typeface="Times New Roman"/>
                <a:cs typeface="Times New Roman"/>
              </a:rPr>
              <a:t>2022/23</a:t>
            </a:r>
            <a:r>
              <a:rPr sz="1800" i="1" spc="190" dirty="0">
                <a:solidFill>
                  <a:srgbClr val="F5E1A9"/>
                </a:solidFill>
                <a:latin typeface="Times New Roman"/>
                <a:cs typeface="Times New Roman"/>
              </a:rPr>
              <a:t> </a:t>
            </a:r>
            <a:r>
              <a:rPr sz="1800" i="1" dirty="0">
                <a:solidFill>
                  <a:srgbClr val="F5E1A9"/>
                </a:solidFill>
                <a:latin typeface="Times New Roman"/>
                <a:cs typeface="Times New Roman"/>
              </a:rPr>
              <a:t>under</a:t>
            </a:r>
            <a:r>
              <a:rPr sz="1800" i="1" spc="190" dirty="0">
                <a:solidFill>
                  <a:srgbClr val="F5E1A9"/>
                </a:solidFill>
                <a:latin typeface="Times New Roman"/>
                <a:cs typeface="Times New Roman"/>
              </a:rPr>
              <a:t> </a:t>
            </a:r>
            <a:r>
              <a:rPr sz="1800" i="1" dirty="0">
                <a:solidFill>
                  <a:srgbClr val="F5E1A9"/>
                </a:solidFill>
                <a:latin typeface="Times New Roman"/>
                <a:cs typeface="Times New Roman"/>
              </a:rPr>
              <a:t>formal</a:t>
            </a:r>
            <a:r>
              <a:rPr sz="1800" i="1" spc="204" dirty="0">
                <a:solidFill>
                  <a:srgbClr val="F5E1A9"/>
                </a:solidFill>
                <a:latin typeface="Times New Roman"/>
                <a:cs typeface="Times New Roman"/>
              </a:rPr>
              <a:t> </a:t>
            </a:r>
            <a:r>
              <a:rPr sz="1800" i="1" dirty="0">
                <a:solidFill>
                  <a:srgbClr val="F5E1A9"/>
                </a:solidFill>
                <a:latin typeface="Times New Roman"/>
                <a:cs typeface="Times New Roman"/>
              </a:rPr>
              <a:t>affiliation</a:t>
            </a:r>
            <a:r>
              <a:rPr sz="1800" i="1" spc="200" dirty="0">
                <a:solidFill>
                  <a:srgbClr val="F5E1A9"/>
                </a:solidFill>
                <a:latin typeface="Times New Roman"/>
                <a:cs typeface="Times New Roman"/>
              </a:rPr>
              <a:t> </a:t>
            </a:r>
            <a:r>
              <a:rPr sz="1800" i="1" dirty="0">
                <a:solidFill>
                  <a:srgbClr val="F5E1A9"/>
                </a:solidFill>
                <a:latin typeface="Times New Roman"/>
                <a:cs typeface="Times New Roman"/>
              </a:rPr>
              <a:t>with</a:t>
            </a:r>
            <a:r>
              <a:rPr sz="1800" i="1" spc="204" dirty="0">
                <a:solidFill>
                  <a:srgbClr val="F5E1A9"/>
                </a:solidFill>
                <a:latin typeface="Times New Roman"/>
                <a:cs typeface="Times New Roman"/>
              </a:rPr>
              <a:t> </a:t>
            </a:r>
            <a:r>
              <a:rPr sz="1800" i="1" dirty="0">
                <a:solidFill>
                  <a:srgbClr val="F5E1A9"/>
                </a:solidFill>
                <a:latin typeface="Times New Roman"/>
                <a:cs typeface="Times New Roman"/>
              </a:rPr>
              <a:t>KP</a:t>
            </a:r>
            <a:r>
              <a:rPr sz="1800" i="1" spc="170" dirty="0">
                <a:solidFill>
                  <a:srgbClr val="F5E1A9"/>
                </a:solidFill>
                <a:latin typeface="Times New Roman"/>
                <a:cs typeface="Times New Roman"/>
              </a:rPr>
              <a:t> </a:t>
            </a:r>
            <a:r>
              <a:rPr sz="1800" i="1" dirty="0">
                <a:solidFill>
                  <a:srgbClr val="F5E1A9"/>
                </a:solidFill>
                <a:latin typeface="Times New Roman"/>
                <a:cs typeface="Times New Roman"/>
              </a:rPr>
              <a:t>Board</a:t>
            </a:r>
            <a:r>
              <a:rPr sz="1800" i="1" spc="200" dirty="0">
                <a:solidFill>
                  <a:srgbClr val="F5E1A9"/>
                </a:solidFill>
                <a:latin typeface="Times New Roman"/>
                <a:cs typeface="Times New Roman"/>
              </a:rPr>
              <a:t> </a:t>
            </a:r>
            <a:r>
              <a:rPr sz="1800" i="1" dirty="0">
                <a:solidFill>
                  <a:srgbClr val="F5E1A9"/>
                </a:solidFill>
                <a:latin typeface="Times New Roman"/>
                <a:cs typeface="Times New Roman"/>
              </a:rPr>
              <a:t>of</a:t>
            </a:r>
            <a:r>
              <a:rPr sz="1800" i="1" spc="200" dirty="0">
                <a:solidFill>
                  <a:srgbClr val="F5E1A9"/>
                </a:solidFill>
                <a:latin typeface="Times New Roman"/>
                <a:cs typeface="Times New Roman"/>
              </a:rPr>
              <a:t> </a:t>
            </a:r>
            <a:r>
              <a:rPr sz="1800" i="1" dirty="0">
                <a:solidFill>
                  <a:srgbClr val="F5E1A9"/>
                </a:solidFill>
                <a:latin typeface="Times New Roman"/>
                <a:cs typeface="Times New Roman"/>
              </a:rPr>
              <a:t>Technical</a:t>
            </a:r>
            <a:r>
              <a:rPr sz="1800" i="1" spc="235" dirty="0">
                <a:solidFill>
                  <a:srgbClr val="F5E1A9"/>
                </a:solidFill>
                <a:latin typeface="Times New Roman"/>
                <a:cs typeface="Times New Roman"/>
              </a:rPr>
              <a:t> </a:t>
            </a:r>
            <a:r>
              <a:rPr sz="1800" i="1" dirty="0">
                <a:solidFill>
                  <a:srgbClr val="F5E1A9"/>
                </a:solidFill>
                <a:latin typeface="Times New Roman"/>
                <a:cs typeface="Times New Roman"/>
              </a:rPr>
              <a:t>&amp;</a:t>
            </a:r>
            <a:r>
              <a:rPr sz="1800" i="1" spc="135" dirty="0">
                <a:solidFill>
                  <a:srgbClr val="F5E1A9"/>
                </a:solidFill>
                <a:latin typeface="Times New Roman"/>
                <a:cs typeface="Times New Roman"/>
              </a:rPr>
              <a:t> </a:t>
            </a:r>
            <a:r>
              <a:rPr sz="1800" i="1" spc="-10" dirty="0">
                <a:solidFill>
                  <a:srgbClr val="F5E1A9"/>
                </a:solidFill>
                <a:latin typeface="Times New Roman"/>
                <a:cs typeface="Times New Roman"/>
              </a:rPr>
              <a:t>Commerce </a:t>
            </a:r>
            <a:r>
              <a:rPr sz="1800" i="1" dirty="0">
                <a:solidFill>
                  <a:srgbClr val="F5E1A9"/>
                </a:solidFill>
                <a:latin typeface="Times New Roman"/>
                <a:cs typeface="Times New Roman"/>
              </a:rPr>
              <a:t>Education</a:t>
            </a:r>
            <a:r>
              <a:rPr sz="1800" i="1" spc="40" dirty="0">
                <a:solidFill>
                  <a:srgbClr val="F5E1A9"/>
                </a:solidFill>
                <a:latin typeface="Times New Roman"/>
                <a:cs typeface="Times New Roman"/>
              </a:rPr>
              <a:t> </a:t>
            </a:r>
            <a:r>
              <a:rPr sz="1800" i="1" dirty="0">
                <a:solidFill>
                  <a:srgbClr val="F5E1A9"/>
                </a:solidFill>
                <a:latin typeface="Times New Roman"/>
                <a:cs typeface="Times New Roman"/>
              </a:rPr>
              <a:t>Peshawar</a:t>
            </a:r>
            <a:r>
              <a:rPr sz="1800" i="1" spc="50" dirty="0">
                <a:solidFill>
                  <a:srgbClr val="F5E1A9"/>
                </a:solidFill>
                <a:latin typeface="Times New Roman"/>
                <a:cs typeface="Times New Roman"/>
              </a:rPr>
              <a:t> </a:t>
            </a:r>
            <a:r>
              <a:rPr sz="1800" i="1" dirty="0">
                <a:solidFill>
                  <a:srgbClr val="F5E1A9"/>
                </a:solidFill>
                <a:latin typeface="Times New Roman"/>
                <a:cs typeface="Times New Roman"/>
              </a:rPr>
              <a:t>and</a:t>
            </a:r>
            <a:r>
              <a:rPr sz="1800" i="1" spc="50" dirty="0">
                <a:solidFill>
                  <a:srgbClr val="F5E1A9"/>
                </a:solidFill>
                <a:latin typeface="Times New Roman"/>
                <a:cs typeface="Times New Roman"/>
              </a:rPr>
              <a:t> </a:t>
            </a:r>
            <a:r>
              <a:rPr sz="1800" i="1" dirty="0">
                <a:solidFill>
                  <a:srgbClr val="F5E1A9"/>
                </a:solidFill>
                <a:latin typeface="Times New Roman"/>
                <a:cs typeface="Times New Roman"/>
              </a:rPr>
              <a:t>has</a:t>
            </a:r>
            <a:r>
              <a:rPr sz="1800" i="1" spc="45" dirty="0">
                <a:solidFill>
                  <a:srgbClr val="F5E1A9"/>
                </a:solidFill>
                <a:latin typeface="Times New Roman"/>
                <a:cs typeface="Times New Roman"/>
              </a:rPr>
              <a:t> </a:t>
            </a:r>
            <a:r>
              <a:rPr sz="1800" i="1" dirty="0">
                <a:solidFill>
                  <a:srgbClr val="F5E1A9"/>
                </a:solidFill>
                <a:latin typeface="Times New Roman"/>
                <a:cs typeface="Times New Roman"/>
              </a:rPr>
              <a:t>developed</a:t>
            </a:r>
            <a:r>
              <a:rPr sz="1800" i="1" spc="50" dirty="0">
                <a:solidFill>
                  <a:srgbClr val="F5E1A9"/>
                </a:solidFill>
                <a:latin typeface="Times New Roman"/>
                <a:cs typeface="Times New Roman"/>
              </a:rPr>
              <a:t> </a:t>
            </a:r>
            <a:r>
              <a:rPr sz="1800" i="1" dirty="0">
                <a:solidFill>
                  <a:srgbClr val="F5E1A9"/>
                </a:solidFill>
                <a:latin typeface="Times New Roman"/>
                <a:cs typeface="Times New Roman"/>
              </a:rPr>
              <a:t>coordination</a:t>
            </a:r>
            <a:r>
              <a:rPr sz="1800" i="1" spc="40" dirty="0">
                <a:solidFill>
                  <a:srgbClr val="F5E1A9"/>
                </a:solidFill>
                <a:latin typeface="Times New Roman"/>
                <a:cs typeface="Times New Roman"/>
              </a:rPr>
              <a:t> </a:t>
            </a:r>
            <a:r>
              <a:rPr sz="1800" i="1" dirty="0">
                <a:solidFill>
                  <a:srgbClr val="F5E1A9"/>
                </a:solidFill>
                <a:latin typeface="Times New Roman"/>
                <a:cs typeface="Times New Roman"/>
              </a:rPr>
              <a:t>network</a:t>
            </a:r>
            <a:r>
              <a:rPr sz="1800" i="1" spc="50" dirty="0">
                <a:solidFill>
                  <a:srgbClr val="F5E1A9"/>
                </a:solidFill>
                <a:latin typeface="Times New Roman"/>
                <a:cs typeface="Times New Roman"/>
              </a:rPr>
              <a:t> </a:t>
            </a:r>
            <a:r>
              <a:rPr sz="1800" i="1" dirty="0">
                <a:solidFill>
                  <a:srgbClr val="F5E1A9"/>
                </a:solidFill>
                <a:latin typeface="Times New Roman"/>
                <a:cs typeface="Times New Roman"/>
              </a:rPr>
              <a:t>with</a:t>
            </a:r>
            <a:r>
              <a:rPr sz="1800" i="1" spc="50" dirty="0">
                <a:solidFill>
                  <a:srgbClr val="F5E1A9"/>
                </a:solidFill>
                <a:latin typeface="Times New Roman"/>
                <a:cs typeface="Times New Roman"/>
              </a:rPr>
              <a:t> </a:t>
            </a:r>
            <a:r>
              <a:rPr sz="1800" i="1" dirty="0">
                <a:solidFill>
                  <a:srgbClr val="F5E1A9"/>
                </a:solidFill>
                <a:latin typeface="Times New Roman"/>
                <a:cs typeface="Times New Roman"/>
              </a:rPr>
              <a:t>KP</a:t>
            </a:r>
            <a:r>
              <a:rPr sz="1800" i="1" spc="25" dirty="0">
                <a:solidFill>
                  <a:srgbClr val="F5E1A9"/>
                </a:solidFill>
                <a:latin typeface="Times New Roman"/>
                <a:cs typeface="Times New Roman"/>
              </a:rPr>
              <a:t> </a:t>
            </a:r>
            <a:r>
              <a:rPr sz="1800" i="1" dirty="0">
                <a:solidFill>
                  <a:srgbClr val="F5E1A9"/>
                </a:solidFill>
                <a:latin typeface="Times New Roman"/>
                <a:cs typeface="Times New Roman"/>
              </a:rPr>
              <a:t>TEVTA,</a:t>
            </a:r>
            <a:r>
              <a:rPr sz="1800" i="1" spc="60" dirty="0">
                <a:solidFill>
                  <a:srgbClr val="F5E1A9"/>
                </a:solidFill>
                <a:latin typeface="Times New Roman"/>
                <a:cs typeface="Times New Roman"/>
              </a:rPr>
              <a:t> </a:t>
            </a:r>
            <a:r>
              <a:rPr sz="1800" i="1" dirty="0">
                <a:solidFill>
                  <a:srgbClr val="F5E1A9"/>
                </a:solidFill>
                <a:latin typeface="Times New Roman"/>
                <a:cs typeface="Times New Roman"/>
              </a:rPr>
              <a:t>NAVTTC,</a:t>
            </a:r>
            <a:r>
              <a:rPr sz="1800" i="1" spc="50" dirty="0">
                <a:solidFill>
                  <a:srgbClr val="F5E1A9"/>
                </a:solidFill>
                <a:latin typeface="Times New Roman"/>
                <a:cs typeface="Times New Roman"/>
              </a:rPr>
              <a:t> </a:t>
            </a:r>
            <a:r>
              <a:rPr sz="1800" i="1" dirty="0">
                <a:solidFill>
                  <a:srgbClr val="F5E1A9"/>
                </a:solidFill>
                <a:latin typeface="Times New Roman"/>
                <a:cs typeface="Times New Roman"/>
              </a:rPr>
              <a:t>KPOGCL</a:t>
            </a:r>
            <a:r>
              <a:rPr sz="1800" i="1" spc="25" dirty="0">
                <a:solidFill>
                  <a:srgbClr val="F5E1A9"/>
                </a:solidFill>
                <a:latin typeface="Times New Roman"/>
                <a:cs typeface="Times New Roman"/>
              </a:rPr>
              <a:t> </a:t>
            </a:r>
            <a:r>
              <a:rPr sz="1800" i="1" dirty="0">
                <a:solidFill>
                  <a:srgbClr val="F5E1A9"/>
                </a:solidFill>
                <a:latin typeface="Times New Roman"/>
                <a:cs typeface="Times New Roman"/>
              </a:rPr>
              <a:t>and</a:t>
            </a:r>
            <a:r>
              <a:rPr sz="1800" i="1" spc="60" dirty="0">
                <a:solidFill>
                  <a:srgbClr val="F5E1A9"/>
                </a:solidFill>
                <a:latin typeface="Times New Roman"/>
                <a:cs typeface="Times New Roman"/>
              </a:rPr>
              <a:t> </a:t>
            </a:r>
            <a:r>
              <a:rPr sz="1800" i="1" dirty="0">
                <a:solidFill>
                  <a:srgbClr val="F5E1A9"/>
                </a:solidFill>
                <a:latin typeface="Times New Roman"/>
                <a:cs typeface="Times New Roman"/>
              </a:rPr>
              <a:t>OGDCL</a:t>
            </a:r>
            <a:r>
              <a:rPr sz="1800" i="1" spc="15" dirty="0">
                <a:solidFill>
                  <a:srgbClr val="F5E1A9"/>
                </a:solidFill>
                <a:latin typeface="Times New Roman"/>
                <a:cs typeface="Times New Roman"/>
              </a:rPr>
              <a:t> </a:t>
            </a:r>
            <a:r>
              <a:rPr sz="1800" i="1" spc="-25" dirty="0">
                <a:solidFill>
                  <a:srgbClr val="F5E1A9"/>
                </a:solidFill>
                <a:latin typeface="Times New Roman"/>
                <a:cs typeface="Times New Roman"/>
              </a:rPr>
              <a:t>for </a:t>
            </a:r>
            <a:r>
              <a:rPr sz="1800" i="1" dirty="0">
                <a:solidFill>
                  <a:srgbClr val="F5E1A9"/>
                </a:solidFill>
                <a:latin typeface="Times New Roman"/>
                <a:cs typeface="Times New Roman"/>
              </a:rPr>
              <a:t>academics</a:t>
            </a:r>
            <a:r>
              <a:rPr sz="1800" i="1" spc="275" dirty="0">
                <a:solidFill>
                  <a:srgbClr val="F5E1A9"/>
                </a:solidFill>
                <a:latin typeface="Times New Roman"/>
                <a:cs typeface="Times New Roman"/>
              </a:rPr>
              <a:t> </a:t>
            </a:r>
            <a:r>
              <a:rPr sz="1800" i="1" dirty="0">
                <a:solidFill>
                  <a:srgbClr val="F5E1A9"/>
                </a:solidFill>
                <a:latin typeface="Times New Roman"/>
                <a:cs typeface="Times New Roman"/>
              </a:rPr>
              <a:t>courses</a:t>
            </a:r>
            <a:r>
              <a:rPr sz="1800" i="1" spc="300" dirty="0">
                <a:solidFill>
                  <a:srgbClr val="F5E1A9"/>
                </a:solidFill>
                <a:latin typeface="Times New Roman"/>
                <a:cs typeface="Times New Roman"/>
              </a:rPr>
              <a:t> </a:t>
            </a:r>
            <a:r>
              <a:rPr sz="1800" i="1" dirty="0">
                <a:solidFill>
                  <a:srgbClr val="F5E1A9"/>
                </a:solidFill>
                <a:latin typeface="Times New Roman"/>
                <a:cs typeface="Times New Roman"/>
              </a:rPr>
              <a:t>&amp;</a:t>
            </a:r>
            <a:r>
              <a:rPr sz="1800" i="1" spc="220" dirty="0">
                <a:solidFill>
                  <a:srgbClr val="F5E1A9"/>
                </a:solidFill>
                <a:latin typeface="Times New Roman"/>
                <a:cs typeface="Times New Roman"/>
              </a:rPr>
              <a:t> </a:t>
            </a:r>
            <a:r>
              <a:rPr sz="1800" i="1" dirty="0">
                <a:solidFill>
                  <a:srgbClr val="F5E1A9"/>
                </a:solidFill>
                <a:latin typeface="Times New Roman"/>
                <a:cs typeface="Times New Roman"/>
              </a:rPr>
              <a:t>curriculum</a:t>
            </a:r>
            <a:r>
              <a:rPr sz="1800" i="1" spc="280" dirty="0">
                <a:solidFill>
                  <a:srgbClr val="F5E1A9"/>
                </a:solidFill>
                <a:latin typeface="Times New Roman"/>
                <a:cs typeface="Times New Roman"/>
              </a:rPr>
              <a:t> </a:t>
            </a:r>
            <a:r>
              <a:rPr sz="1800" i="1" dirty="0">
                <a:solidFill>
                  <a:srgbClr val="F5E1A9"/>
                </a:solidFill>
                <a:latin typeface="Times New Roman"/>
                <a:cs typeface="Times New Roman"/>
              </a:rPr>
              <a:t>and</a:t>
            </a:r>
            <a:r>
              <a:rPr sz="1800" i="1" spc="280" dirty="0">
                <a:solidFill>
                  <a:srgbClr val="F5E1A9"/>
                </a:solidFill>
                <a:latin typeface="Times New Roman"/>
                <a:cs typeface="Times New Roman"/>
              </a:rPr>
              <a:t> </a:t>
            </a:r>
            <a:r>
              <a:rPr sz="1800" i="1" dirty="0">
                <a:solidFill>
                  <a:srgbClr val="F5E1A9"/>
                </a:solidFill>
                <a:latin typeface="Times New Roman"/>
                <a:cs typeface="Times New Roman"/>
              </a:rPr>
              <a:t>for</a:t>
            </a:r>
            <a:r>
              <a:rPr sz="1800" i="1" spc="275" dirty="0">
                <a:solidFill>
                  <a:srgbClr val="F5E1A9"/>
                </a:solidFill>
                <a:latin typeface="Times New Roman"/>
                <a:cs typeface="Times New Roman"/>
              </a:rPr>
              <a:t> </a:t>
            </a:r>
            <a:r>
              <a:rPr sz="1800" i="1" dirty="0">
                <a:solidFill>
                  <a:srgbClr val="F5E1A9"/>
                </a:solidFill>
                <a:latin typeface="Times New Roman"/>
                <a:cs typeface="Times New Roman"/>
              </a:rPr>
              <a:t>field</a:t>
            </a:r>
            <a:r>
              <a:rPr sz="1800" i="1" spc="270" dirty="0">
                <a:solidFill>
                  <a:srgbClr val="F5E1A9"/>
                </a:solidFill>
                <a:latin typeface="Times New Roman"/>
                <a:cs typeface="Times New Roman"/>
              </a:rPr>
              <a:t> </a:t>
            </a:r>
            <a:r>
              <a:rPr sz="1800" i="1" dirty="0">
                <a:solidFill>
                  <a:srgbClr val="F5E1A9"/>
                </a:solidFill>
                <a:latin typeface="Times New Roman"/>
                <a:cs typeface="Times New Roman"/>
              </a:rPr>
              <a:t>level</a:t>
            </a:r>
            <a:r>
              <a:rPr sz="1800" i="1" spc="275" dirty="0">
                <a:solidFill>
                  <a:srgbClr val="F5E1A9"/>
                </a:solidFill>
                <a:latin typeface="Times New Roman"/>
                <a:cs typeface="Times New Roman"/>
              </a:rPr>
              <a:t> </a:t>
            </a:r>
            <a:r>
              <a:rPr sz="1800" i="1" dirty="0">
                <a:solidFill>
                  <a:srgbClr val="F5E1A9"/>
                </a:solidFill>
                <a:latin typeface="Times New Roman"/>
                <a:cs typeface="Times New Roman"/>
              </a:rPr>
              <a:t>exposures</a:t>
            </a:r>
            <a:r>
              <a:rPr sz="1800" i="1" spc="275" dirty="0">
                <a:solidFill>
                  <a:srgbClr val="F5E1A9"/>
                </a:solidFill>
                <a:latin typeface="Times New Roman"/>
                <a:cs typeface="Times New Roman"/>
              </a:rPr>
              <a:t> </a:t>
            </a:r>
            <a:r>
              <a:rPr sz="1800" i="1" dirty="0">
                <a:solidFill>
                  <a:srgbClr val="F5E1A9"/>
                </a:solidFill>
                <a:latin typeface="Times New Roman"/>
                <a:cs typeface="Times New Roman"/>
              </a:rPr>
              <a:t>of</a:t>
            </a:r>
            <a:r>
              <a:rPr sz="1800" i="1" spc="280" dirty="0">
                <a:solidFill>
                  <a:srgbClr val="F5E1A9"/>
                </a:solidFill>
                <a:latin typeface="Times New Roman"/>
                <a:cs typeface="Times New Roman"/>
              </a:rPr>
              <a:t> </a:t>
            </a:r>
            <a:r>
              <a:rPr sz="1800" i="1" dirty="0">
                <a:solidFill>
                  <a:srgbClr val="F5E1A9"/>
                </a:solidFill>
                <a:latin typeface="Times New Roman"/>
                <a:cs typeface="Times New Roman"/>
              </a:rPr>
              <a:t>the</a:t>
            </a:r>
            <a:r>
              <a:rPr sz="1800" i="1" spc="285" dirty="0">
                <a:solidFill>
                  <a:srgbClr val="F5E1A9"/>
                </a:solidFill>
                <a:latin typeface="Times New Roman"/>
                <a:cs typeface="Times New Roman"/>
              </a:rPr>
              <a:t> </a:t>
            </a:r>
            <a:r>
              <a:rPr sz="1800" i="1" dirty="0">
                <a:solidFill>
                  <a:srgbClr val="F5E1A9"/>
                </a:solidFill>
                <a:latin typeface="Times New Roman"/>
                <a:cs typeface="Times New Roman"/>
              </a:rPr>
              <a:t>students</a:t>
            </a:r>
            <a:r>
              <a:rPr sz="1800" i="1" spc="280" dirty="0">
                <a:solidFill>
                  <a:srgbClr val="F5E1A9"/>
                </a:solidFill>
                <a:latin typeface="Times New Roman"/>
                <a:cs typeface="Times New Roman"/>
              </a:rPr>
              <a:t> </a:t>
            </a:r>
            <a:r>
              <a:rPr sz="1800" i="1" dirty="0">
                <a:solidFill>
                  <a:srgbClr val="F5E1A9"/>
                </a:solidFill>
                <a:latin typeface="Times New Roman"/>
                <a:cs typeface="Times New Roman"/>
              </a:rPr>
              <a:t>and</a:t>
            </a:r>
            <a:r>
              <a:rPr sz="1800" i="1" spc="275" dirty="0">
                <a:solidFill>
                  <a:srgbClr val="F5E1A9"/>
                </a:solidFill>
                <a:latin typeface="Times New Roman"/>
                <a:cs typeface="Times New Roman"/>
              </a:rPr>
              <a:t> </a:t>
            </a:r>
            <a:r>
              <a:rPr sz="1800" i="1" dirty="0">
                <a:solidFill>
                  <a:srgbClr val="F5E1A9"/>
                </a:solidFill>
                <a:latin typeface="Times New Roman"/>
                <a:cs typeface="Times New Roman"/>
              </a:rPr>
              <a:t>faculty</a:t>
            </a:r>
            <a:r>
              <a:rPr sz="1800" i="1" spc="275" dirty="0">
                <a:solidFill>
                  <a:srgbClr val="F5E1A9"/>
                </a:solidFill>
                <a:latin typeface="Times New Roman"/>
                <a:cs typeface="Times New Roman"/>
              </a:rPr>
              <a:t> </a:t>
            </a:r>
            <a:r>
              <a:rPr sz="1800" i="1" dirty="0">
                <a:solidFill>
                  <a:srgbClr val="F5E1A9"/>
                </a:solidFill>
                <a:latin typeface="Times New Roman"/>
                <a:cs typeface="Times New Roman"/>
              </a:rPr>
              <a:t>to</a:t>
            </a:r>
            <a:r>
              <a:rPr sz="1800" i="1" spc="265" dirty="0">
                <a:solidFill>
                  <a:srgbClr val="F5E1A9"/>
                </a:solidFill>
                <a:latin typeface="Times New Roman"/>
                <a:cs typeface="Times New Roman"/>
              </a:rPr>
              <a:t> </a:t>
            </a:r>
            <a:r>
              <a:rPr sz="1800" i="1" dirty="0">
                <a:solidFill>
                  <a:srgbClr val="F5E1A9"/>
                </a:solidFill>
                <a:latin typeface="Times New Roman"/>
                <a:cs typeface="Times New Roman"/>
              </a:rPr>
              <a:t>the</a:t>
            </a:r>
            <a:r>
              <a:rPr sz="1800" i="1" spc="285" dirty="0">
                <a:solidFill>
                  <a:srgbClr val="F5E1A9"/>
                </a:solidFill>
                <a:latin typeface="Times New Roman"/>
                <a:cs typeface="Times New Roman"/>
              </a:rPr>
              <a:t> </a:t>
            </a:r>
            <a:r>
              <a:rPr sz="1800" i="1" dirty="0">
                <a:solidFill>
                  <a:srgbClr val="F5E1A9"/>
                </a:solidFill>
                <a:latin typeface="Times New Roman"/>
                <a:cs typeface="Times New Roman"/>
              </a:rPr>
              <a:t>exploration</a:t>
            </a:r>
            <a:r>
              <a:rPr sz="1800" i="1" spc="270" dirty="0">
                <a:solidFill>
                  <a:srgbClr val="F5E1A9"/>
                </a:solidFill>
                <a:latin typeface="Times New Roman"/>
                <a:cs typeface="Times New Roman"/>
              </a:rPr>
              <a:t> </a:t>
            </a:r>
            <a:r>
              <a:rPr sz="1800" i="1" spc="-25" dirty="0">
                <a:solidFill>
                  <a:srgbClr val="F5E1A9"/>
                </a:solidFill>
                <a:latin typeface="Times New Roman"/>
                <a:cs typeface="Times New Roman"/>
              </a:rPr>
              <a:t>and </a:t>
            </a:r>
            <a:r>
              <a:rPr sz="1800" i="1" dirty="0">
                <a:solidFill>
                  <a:srgbClr val="F5E1A9"/>
                </a:solidFill>
                <a:latin typeface="Times New Roman"/>
                <a:cs typeface="Times New Roman"/>
              </a:rPr>
              <a:t>production</a:t>
            </a:r>
            <a:r>
              <a:rPr sz="1800" i="1" spc="35" dirty="0">
                <a:solidFill>
                  <a:srgbClr val="F5E1A9"/>
                </a:solidFill>
                <a:latin typeface="Times New Roman"/>
                <a:cs typeface="Times New Roman"/>
              </a:rPr>
              <a:t> </a:t>
            </a:r>
            <a:r>
              <a:rPr sz="1800" i="1" dirty="0">
                <a:solidFill>
                  <a:srgbClr val="F5E1A9"/>
                </a:solidFill>
                <a:latin typeface="Times New Roman"/>
                <a:cs typeface="Times New Roman"/>
              </a:rPr>
              <a:t>sites</a:t>
            </a:r>
            <a:r>
              <a:rPr sz="1800" i="1" spc="25" dirty="0">
                <a:solidFill>
                  <a:srgbClr val="F5E1A9"/>
                </a:solidFill>
                <a:latin typeface="Times New Roman"/>
                <a:cs typeface="Times New Roman"/>
              </a:rPr>
              <a:t> </a:t>
            </a:r>
            <a:r>
              <a:rPr sz="1800" i="1" dirty="0">
                <a:solidFill>
                  <a:srgbClr val="F5E1A9"/>
                </a:solidFill>
                <a:latin typeface="Times New Roman"/>
                <a:cs typeface="Times New Roman"/>
              </a:rPr>
              <a:t>of</a:t>
            </a:r>
            <a:r>
              <a:rPr sz="1800" i="1" spc="30" dirty="0">
                <a:solidFill>
                  <a:srgbClr val="F5E1A9"/>
                </a:solidFill>
                <a:latin typeface="Times New Roman"/>
                <a:cs typeface="Times New Roman"/>
              </a:rPr>
              <a:t>  </a:t>
            </a:r>
            <a:r>
              <a:rPr sz="1800" i="1" dirty="0">
                <a:solidFill>
                  <a:srgbClr val="F5E1A9"/>
                </a:solidFill>
                <a:latin typeface="Times New Roman"/>
                <a:cs typeface="Times New Roman"/>
              </a:rPr>
              <a:t>Oil</a:t>
            </a:r>
            <a:r>
              <a:rPr sz="1800" i="1" spc="30" dirty="0">
                <a:solidFill>
                  <a:srgbClr val="F5E1A9"/>
                </a:solidFill>
                <a:latin typeface="Times New Roman"/>
                <a:cs typeface="Times New Roman"/>
              </a:rPr>
              <a:t> </a:t>
            </a:r>
            <a:r>
              <a:rPr sz="1800" i="1" dirty="0">
                <a:solidFill>
                  <a:srgbClr val="F5E1A9"/>
                </a:solidFill>
                <a:latin typeface="Times New Roman"/>
                <a:cs typeface="Times New Roman"/>
              </a:rPr>
              <a:t>and</a:t>
            </a:r>
            <a:r>
              <a:rPr sz="1800" i="1" spc="30" dirty="0">
                <a:solidFill>
                  <a:srgbClr val="F5E1A9"/>
                </a:solidFill>
                <a:latin typeface="Times New Roman"/>
                <a:cs typeface="Times New Roman"/>
              </a:rPr>
              <a:t> </a:t>
            </a:r>
            <a:r>
              <a:rPr sz="1800" i="1" dirty="0">
                <a:solidFill>
                  <a:srgbClr val="F5E1A9"/>
                </a:solidFill>
                <a:latin typeface="Times New Roman"/>
                <a:cs typeface="Times New Roman"/>
              </a:rPr>
              <a:t>Gas</a:t>
            </a:r>
            <a:r>
              <a:rPr sz="1800" i="1" spc="20" dirty="0">
                <a:solidFill>
                  <a:srgbClr val="F5E1A9"/>
                </a:solidFill>
                <a:latin typeface="Times New Roman"/>
                <a:cs typeface="Times New Roman"/>
              </a:rPr>
              <a:t> </a:t>
            </a:r>
            <a:r>
              <a:rPr sz="1800" i="1" dirty="0">
                <a:solidFill>
                  <a:srgbClr val="F5E1A9"/>
                </a:solidFill>
                <a:latin typeface="Times New Roman"/>
                <a:cs typeface="Times New Roman"/>
              </a:rPr>
              <a:t>in</a:t>
            </a:r>
            <a:r>
              <a:rPr sz="1800" i="1" spc="35" dirty="0">
                <a:solidFill>
                  <a:srgbClr val="F5E1A9"/>
                </a:solidFill>
                <a:latin typeface="Times New Roman"/>
                <a:cs typeface="Times New Roman"/>
              </a:rPr>
              <a:t> </a:t>
            </a:r>
            <a:r>
              <a:rPr sz="1800" i="1" dirty="0">
                <a:solidFill>
                  <a:srgbClr val="F5E1A9"/>
                </a:solidFill>
                <a:latin typeface="Times New Roman"/>
                <a:cs typeface="Times New Roman"/>
              </a:rPr>
              <a:t>Southern</a:t>
            </a:r>
            <a:r>
              <a:rPr sz="1800" i="1" spc="40" dirty="0">
                <a:solidFill>
                  <a:srgbClr val="F5E1A9"/>
                </a:solidFill>
                <a:latin typeface="Times New Roman"/>
                <a:cs typeface="Times New Roman"/>
              </a:rPr>
              <a:t> </a:t>
            </a:r>
            <a:r>
              <a:rPr sz="1800" i="1" dirty="0">
                <a:solidFill>
                  <a:srgbClr val="F5E1A9"/>
                </a:solidFill>
                <a:latin typeface="Times New Roman"/>
                <a:cs typeface="Times New Roman"/>
              </a:rPr>
              <a:t>Districts</a:t>
            </a:r>
            <a:r>
              <a:rPr sz="1800" i="1" spc="35" dirty="0">
                <a:solidFill>
                  <a:srgbClr val="F5E1A9"/>
                </a:solidFill>
                <a:latin typeface="Times New Roman"/>
                <a:cs typeface="Times New Roman"/>
              </a:rPr>
              <a:t> </a:t>
            </a:r>
            <a:r>
              <a:rPr sz="1800" i="1" dirty="0">
                <a:solidFill>
                  <a:srgbClr val="F5E1A9"/>
                </a:solidFill>
                <a:latin typeface="Times New Roman"/>
                <a:cs typeface="Times New Roman"/>
              </a:rPr>
              <a:t>of</a:t>
            </a:r>
            <a:r>
              <a:rPr sz="1800" i="1" spc="30" dirty="0">
                <a:solidFill>
                  <a:srgbClr val="F5E1A9"/>
                </a:solidFill>
                <a:latin typeface="Times New Roman"/>
                <a:cs typeface="Times New Roman"/>
              </a:rPr>
              <a:t> </a:t>
            </a:r>
            <a:r>
              <a:rPr sz="1800" i="1" spc="-40" dirty="0">
                <a:solidFill>
                  <a:srgbClr val="F5E1A9"/>
                </a:solidFill>
                <a:latin typeface="Times New Roman"/>
                <a:cs typeface="Times New Roman"/>
              </a:rPr>
              <a:t>KP.</a:t>
            </a:r>
            <a:r>
              <a:rPr sz="1800" i="1" spc="25" dirty="0">
                <a:solidFill>
                  <a:srgbClr val="F5E1A9"/>
                </a:solidFill>
                <a:latin typeface="Times New Roman"/>
                <a:cs typeface="Times New Roman"/>
              </a:rPr>
              <a:t> </a:t>
            </a:r>
            <a:r>
              <a:rPr sz="1800" i="1" dirty="0">
                <a:solidFill>
                  <a:srgbClr val="F5E1A9"/>
                </a:solidFill>
                <a:latin typeface="Times New Roman"/>
                <a:cs typeface="Times New Roman"/>
              </a:rPr>
              <a:t>The</a:t>
            </a:r>
            <a:r>
              <a:rPr sz="1800" i="1" spc="30" dirty="0">
                <a:solidFill>
                  <a:srgbClr val="F5E1A9"/>
                </a:solidFill>
                <a:latin typeface="Times New Roman"/>
                <a:cs typeface="Times New Roman"/>
              </a:rPr>
              <a:t> </a:t>
            </a:r>
            <a:r>
              <a:rPr sz="1800" i="1" dirty="0">
                <a:solidFill>
                  <a:srgbClr val="F5E1A9"/>
                </a:solidFill>
                <a:latin typeface="Times New Roman"/>
                <a:cs typeface="Times New Roman"/>
              </a:rPr>
              <a:t>Institute</a:t>
            </a:r>
            <a:r>
              <a:rPr sz="1800" i="1" spc="35" dirty="0">
                <a:solidFill>
                  <a:srgbClr val="F5E1A9"/>
                </a:solidFill>
                <a:latin typeface="Times New Roman"/>
                <a:cs typeface="Times New Roman"/>
              </a:rPr>
              <a:t> </a:t>
            </a:r>
            <a:r>
              <a:rPr sz="1800" i="1" dirty="0">
                <a:solidFill>
                  <a:srgbClr val="F5E1A9"/>
                </a:solidFill>
                <a:latin typeface="Times New Roman"/>
                <a:cs typeface="Times New Roman"/>
              </a:rPr>
              <a:t>of</a:t>
            </a:r>
            <a:r>
              <a:rPr sz="1800" i="1" spc="30" dirty="0">
                <a:solidFill>
                  <a:srgbClr val="F5E1A9"/>
                </a:solidFill>
                <a:latin typeface="Times New Roman"/>
                <a:cs typeface="Times New Roman"/>
              </a:rPr>
              <a:t> </a:t>
            </a:r>
            <a:r>
              <a:rPr sz="1800" i="1" dirty="0">
                <a:solidFill>
                  <a:srgbClr val="F5E1A9"/>
                </a:solidFill>
                <a:latin typeface="Times New Roman"/>
                <a:cs typeface="Times New Roman"/>
              </a:rPr>
              <a:t>Petroleum</a:t>
            </a:r>
            <a:r>
              <a:rPr sz="1800" i="1" spc="30" dirty="0">
                <a:solidFill>
                  <a:srgbClr val="F5E1A9"/>
                </a:solidFill>
                <a:latin typeface="Times New Roman"/>
                <a:cs typeface="Times New Roman"/>
              </a:rPr>
              <a:t> </a:t>
            </a:r>
            <a:r>
              <a:rPr sz="1800" i="1" spc="-10" dirty="0">
                <a:solidFill>
                  <a:srgbClr val="F5E1A9"/>
                </a:solidFill>
                <a:latin typeface="Times New Roman"/>
                <a:cs typeface="Times New Roman"/>
              </a:rPr>
              <a:t>Technology</a:t>
            </a:r>
            <a:r>
              <a:rPr sz="1800" i="1" spc="30" dirty="0">
                <a:solidFill>
                  <a:srgbClr val="F5E1A9"/>
                </a:solidFill>
                <a:latin typeface="Times New Roman"/>
                <a:cs typeface="Times New Roman"/>
              </a:rPr>
              <a:t> </a:t>
            </a:r>
            <a:r>
              <a:rPr sz="1800" i="1" dirty="0">
                <a:solidFill>
                  <a:srgbClr val="F5E1A9"/>
                </a:solidFill>
                <a:latin typeface="Times New Roman"/>
                <a:cs typeface="Times New Roman"/>
              </a:rPr>
              <a:t>(IPT)</a:t>
            </a:r>
            <a:r>
              <a:rPr sz="1800" i="1" spc="20" dirty="0">
                <a:solidFill>
                  <a:srgbClr val="F5E1A9"/>
                </a:solidFill>
                <a:latin typeface="Times New Roman"/>
                <a:cs typeface="Times New Roman"/>
              </a:rPr>
              <a:t> </a:t>
            </a:r>
            <a:r>
              <a:rPr sz="1800" i="1" dirty="0">
                <a:solidFill>
                  <a:srgbClr val="F5E1A9"/>
                </a:solidFill>
                <a:latin typeface="Times New Roman"/>
                <a:cs typeface="Times New Roman"/>
              </a:rPr>
              <a:t>Karak</a:t>
            </a:r>
            <a:r>
              <a:rPr sz="1800" i="1" spc="40" dirty="0">
                <a:solidFill>
                  <a:srgbClr val="F5E1A9"/>
                </a:solidFill>
                <a:latin typeface="Times New Roman"/>
                <a:cs typeface="Times New Roman"/>
              </a:rPr>
              <a:t> </a:t>
            </a:r>
            <a:r>
              <a:rPr sz="1800" i="1" spc="-10" dirty="0">
                <a:solidFill>
                  <a:srgbClr val="F5E1A9"/>
                </a:solidFill>
                <a:latin typeface="Times New Roman"/>
                <a:cs typeface="Times New Roman"/>
              </a:rPr>
              <a:t>shall </a:t>
            </a:r>
            <a:r>
              <a:rPr sz="1800" i="1" dirty="0">
                <a:solidFill>
                  <a:srgbClr val="F5E1A9"/>
                </a:solidFill>
                <a:latin typeface="Times New Roman"/>
                <a:cs typeface="Times New Roman"/>
              </a:rPr>
              <a:t>be</a:t>
            </a:r>
            <a:r>
              <a:rPr sz="1800" i="1" spc="-20" dirty="0">
                <a:solidFill>
                  <a:srgbClr val="F5E1A9"/>
                </a:solidFill>
                <a:latin typeface="Times New Roman"/>
                <a:cs typeface="Times New Roman"/>
              </a:rPr>
              <a:t> </a:t>
            </a:r>
            <a:r>
              <a:rPr sz="1800" i="1" dirty="0">
                <a:solidFill>
                  <a:srgbClr val="F5E1A9"/>
                </a:solidFill>
                <a:latin typeface="Times New Roman"/>
                <a:cs typeface="Times New Roman"/>
              </a:rPr>
              <a:t>expending</a:t>
            </a:r>
            <a:r>
              <a:rPr sz="1800" i="1" spc="-15" dirty="0">
                <a:solidFill>
                  <a:srgbClr val="F5E1A9"/>
                </a:solidFill>
                <a:latin typeface="Times New Roman"/>
                <a:cs typeface="Times New Roman"/>
              </a:rPr>
              <a:t> </a:t>
            </a:r>
            <a:r>
              <a:rPr sz="1800" i="1" dirty="0">
                <a:solidFill>
                  <a:srgbClr val="F5E1A9"/>
                </a:solidFill>
                <a:latin typeface="Times New Roman"/>
                <a:cs typeface="Times New Roman"/>
              </a:rPr>
              <a:t>its</a:t>
            </a:r>
            <a:r>
              <a:rPr sz="1800" i="1" spc="-30" dirty="0">
                <a:solidFill>
                  <a:srgbClr val="F5E1A9"/>
                </a:solidFill>
                <a:latin typeface="Times New Roman"/>
                <a:cs typeface="Times New Roman"/>
              </a:rPr>
              <a:t> </a:t>
            </a:r>
            <a:r>
              <a:rPr sz="1800" i="1" dirty="0">
                <a:solidFill>
                  <a:srgbClr val="F5E1A9"/>
                </a:solidFill>
                <a:latin typeface="Times New Roman"/>
                <a:cs typeface="Times New Roman"/>
              </a:rPr>
              <a:t>DAE</a:t>
            </a:r>
            <a:r>
              <a:rPr sz="1800" i="1" spc="-20" dirty="0">
                <a:solidFill>
                  <a:srgbClr val="F5E1A9"/>
                </a:solidFill>
                <a:latin typeface="Times New Roman"/>
                <a:cs typeface="Times New Roman"/>
              </a:rPr>
              <a:t> </a:t>
            </a:r>
            <a:r>
              <a:rPr sz="1800" i="1" dirty="0">
                <a:solidFill>
                  <a:srgbClr val="F5E1A9"/>
                </a:solidFill>
                <a:latin typeface="Times New Roman"/>
                <a:cs typeface="Times New Roman"/>
              </a:rPr>
              <a:t>Program</a:t>
            </a:r>
            <a:r>
              <a:rPr sz="1800" i="1" spc="-30" dirty="0">
                <a:solidFill>
                  <a:srgbClr val="F5E1A9"/>
                </a:solidFill>
                <a:latin typeface="Times New Roman"/>
                <a:cs typeface="Times New Roman"/>
              </a:rPr>
              <a:t> </a:t>
            </a:r>
            <a:r>
              <a:rPr sz="1800" i="1" dirty="0">
                <a:solidFill>
                  <a:srgbClr val="F5E1A9"/>
                </a:solidFill>
                <a:latin typeface="Times New Roman"/>
                <a:cs typeface="Times New Roman"/>
              </a:rPr>
              <a:t>to</a:t>
            </a:r>
            <a:r>
              <a:rPr sz="1800" i="1" spc="-20" dirty="0">
                <a:solidFill>
                  <a:srgbClr val="F5E1A9"/>
                </a:solidFill>
                <a:latin typeface="Times New Roman"/>
                <a:cs typeface="Times New Roman"/>
              </a:rPr>
              <a:t> </a:t>
            </a:r>
            <a:r>
              <a:rPr sz="1800" i="1" spc="-10" dirty="0">
                <a:solidFill>
                  <a:srgbClr val="F5E1A9"/>
                </a:solidFill>
                <a:latin typeface="Times New Roman"/>
                <a:cs typeface="Times New Roman"/>
              </a:rPr>
              <a:t>Petroleum,</a:t>
            </a:r>
            <a:r>
              <a:rPr sz="1800" i="1" spc="-25" dirty="0">
                <a:solidFill>
                  <a:srgbClr val="F5E1A9"/>
                </a:solidFill>
                <a:latin typeface="Times New Roman"/>
                <a:cs typeface="Times New Roman"/>
              </a:rPr>
              <a:t> </a:t>
            </a:r>
            <a:r>
              <a:rPr sz="1800" i="1" dirty="0">
                <a:solidFill>
                  <a:srgbClr val="F5E1A9"/>
                </a:solidFill>
                <a:latin typeface="Times New Roman"/>
                <a:cs typeface="Times New Roman"/>
              </a:rPr>
              <a:t>Mechanical</a:t>
            </a:r>
            <a:r>
              <a:rPr sz="1800" i="1" spc="-15" dirty="0">
                <a:solidFill>
                  <a:srgbClr val="F5E1A9"/>
                </a:solidFill>
                <a:latin typeface="Times New Roman"/>
                <a:cs typeface="Times New Roman"/>
              </a:rPr>
              <a:t> </a:t>
            </a:r>
            <a:r>
              <a:rPr sz="1800" i="1" dirty="0">
                <a:solidFill>
                  <a:srgbClr val="F5E1A9"/>
                </a:solidFill>
                <a:latin typeface="Times New Roman"/>
                <a:cs typeface="Times New Roman"/>
              </a:rPr>
              <a:t>and</a:t>
            </a:r>
            <a:r>
              <a:rPr sz="1800" i="1" spc="-20" dirty="0">
                <a:solidFill>
                  <a:srgbClr val="F5E1A9"/>
                </a:solidFill>
                <a:latin typeface="Times New Roman"/>
                <a:cs typeface="Times New Roman"/>
              </a:rPr>
              <a:t> </a:t>
            </a:r>
            <a:r>
              <a:rPr sz="1800" i="1" dirty="0">
                <a:solidFill>
                  <a:srgbClr val="F5E1A9"/>
                </a:solidFill>
                <a:latin typeface="Times New Roman"/>
                <a:cs typeface="Times New Roman"/>
              </a:rPr>
              <a:t>Electrical</a:t>
            </a:r>
            <a:r>
              <a:rPr sz="1800" i="1" spc="25" dirty="0">
                <a:solidFill>
                  <a:srgbClr val="F5E1A9"/>
                </a:solidFill>
                <a:latin typeface="Times New Roman"/>
                <a:cs typeface="Times New Roman"/>
              </a:rPr>
              <a:t> </a:t>
            </a:r>
            <a:r>
              <a:rPr sz="1800" i="1" dirty="0">
                <a:solidFill>
                  <a:srgbClr val="F5E1A9"/>
                </a:solidFill>
                <a:latin typeface="Times New Roman"/>
                <a:cs typeface="Times New Roman"/>
              </a:rPr>
              <a:t>&amp;</a:t>
            </a:r>
            <a:r>
              <a:rPr sz="1800" i="1" spc="-75" dirty="0">
                <a:solidFill>
                  <a:srgbClr val="F5E1A9"/>
                </a:solidFill>
                <a:latin typeface="Times New Roman"/>
                <a:cs typeface="Times New Roman"/>
              </a:rPr>
              <a:t> </a:t>
            </a:r>
            <a:r>
              <a:rPr sz="1800" i="1" dirty="0">
                <a:solidFill>
                  <a:srgbClr val="F5E1A9"/>
                </a:solidFill>
                <a:latin typeface="Times New Roman"/>
                <a:cs typeface="Times New Roman"/>
              </a:rPr>
              <a:t>Instrumentation</a:t>
            </a:r>
            <a:r>
              <a:rPr sz="1800" i="1" spc="-10" dirty="0">
                <a:solidFill>
                  <a:srgbClr val="F5E1A9"/>
                </a:solidFill>
                <a:latin typeface="Times New Roman"/>
                <a:cs typeface="Times New Roman"/>
              </a:rPr>
              <a:t> Technologies </a:t>
            </a:r>
            <a:r>
              <a:rPr sz="1800" i="1" dirty="0">
                <a:solidFill>
                  <a:srgbClr val="F5E1A9"/>
                </a:solidFill>
                <a:latin typeface="Times New Roman"/>
                <a:cs typeface="Times New Roman"/>
              </a:rPr>
              <a:t>and</a:t>
            </a:r>
            <a:r>
              <a:rPr sz="1800" i="1" spc="-30" dirty="0">
                <a:solidFill>
                  <a:srgbClr val="F5E1A9"/>
                </a:solidFill>
                <a:latin typeface="Times New Roman"/>
                <a:cs typeface="Times New Roman"/>
              </a:rPr>
              <a:t> </a:t>
            </a:r>
            <a:r>
              <a:rPr sz="1800" i="1" dirty="0">
                <a:solidFill>
                  <a:srgbClr val="F5E1A9"/>
                </a:solidFill>
                <a:latin typeface="Times New Roman"/>
                <a:cs typeface="Times New Roman"/>
              </a:rPr>
              <a:t>later</a:t>
            </a:r>
            <a:r>
              <a:rPr sz="1800" i="1" spc="-15" dirty="0">
                <a:solidFill>
                  <a:srgbClr val="F5E1A9"/>
                </a:solidFill>
                <a:latin typeface="Times New Roman"/>
                <a:cs typeface="Times New Roman"/>
              </a:rPr>
              <a:t> </a:t>
            </a:r>
            <a:r>
              <a:rPr sz="1800" i="1" spc="-25" dirty="0">
                <a:solidFill>
                  <a:srgbClr val="F5E1A9"/>
                </a:solidFill>
                <a:latin typeface="Times New Roman"/>
                <a:cs typeface="Times New Roman"/>
              </a:rPr>
              <a:t>on </a:t>
            </a:r>
            <a:r>
              <a:rPr sz="1800" i="1" dirty="0">
                <a:solidFill>
                  <a:srgbClr val="F5E1A9"/>
                </a:solidFill>
                <a:latin typeface="Times New Roman"/>
                <a:cs typeface="Times New Roman"/>
              </a:rPr>
              <a:t>to</a:t>
            </a:r>
            <a:r>
              <a:rPr sz="1800" i="1" spc="-30" dirty="0">
                <a:solidFill>
                  <a:srgbClr val="F5E1A9"/>
                </a:solidFill>
                <a:latin typeface="Times New Roman"/>
                <a:cs typeface="Times New Roman"/>
              </a:rPr>
              <a:t> </a:t>
            </a:r>
            <a:r>
              <a:rPr sz="1800" i="1" dirty="0">
                <a:solidFill>
                  <a:srgbClr val="F5E1A9"/>
                </a:solidFill>
                <a:latin typeface="Times New Roman"/>
                <a:cs typeface="Times New Roman"/>
              </a:rPr>
              <a:t>include</a:t>
            </a:r>
            <a:r>
              <a:rPr sz="1800" i="1" spc="-30" dirty="0">
                <a:solidFill>
                  <a:srgbClr val="F5E1A9"/>
                </a:solidFill>
                <a:latin typeface="Times New Roman"/>
                <a:cs typeface="Times New Roman"/>
              </a:rPr>
              <a:t> </a:t>
            </a:r>
            <a:r>
              <a:rPr sz="1800" i="1" dirty="0">
                <a:solidFill>
                  <a:srgbClr val="F5E1A9"/>
                </a:solidFill>
                <a:latin typeface="Times New Roman"/>
                <a:cs typeface="Times New Roman"/>
              </a:rPr>
              <a:t>Chemical</a:t>
            </a:r>
            <a:r>
              <a:rPr sz="1800" i="1" spc="-20" dirty="0">
                <a:solidFill>
                  <a:srgbClr val="F5E1A9"/>
                </a:solidFill>
                <a:latin typeface="Times New Roman"/>
                <a:cs typeface="Times New Roman"/>
              </a:rPr>
              <a:t> </a:t>
            </a:r>
            <a:r>
              <a:rPr sz="1800" i="1" dirty="0">
                <a:solidFill>
                  <a:srgbClr val="F5E1A9"/>
                </a:solidFill>
                <a:latin typeface="Times New Roman"/>
                <a:cs typeface="Times New Roman"/>
              </a:rPr>
              <a:t>and</a:t>
            </a:r>
            <a:r>
              <a:rPr sz="1800" i="1" spc="-25" dirty="0">
                <a:solidFill>
                  <a:srgbClr val="F5E1A9"/>
                </a:solidFill>
                <a:latin typeface="Times New Roman"/>
                <a:cs typeface="Times New Roman"/>
              </a:rPr>
              <a:t> Petro-</a:t>
            </a:r>
            <a:r>
              <a:rPr sz="1800" i="1" dirty="0">
                <a:solidFill>
                  <a:srgbClr val="F5E1A9"/>
                </a:solidFill>
                <a:latin typeface="Times New Roman"/>
                <a:cs typeface="Times New Roman"/>
              </a:rPr>
              <a:t>Chemical</a:t>
            </a:r>
            <a:r>
              <a:rPr sz="1800" i="1" spc="-20" dirty="0">
                <a:solidFill>
                  <a:srgbClr val="F5E1A9"/>
                </a:solidFill>
                <a:latin typeface="Times New Roman"/>
                <a:cs typeface="Times New Roman"/>
              </a:rPr>
              <a:t> </a:t>
            </a:r>
            <a:r>
              <a:rPr sz="1800" i="1" spc="-10" dirty="0">
                <a:solidFill>
                  <a:srgbClr val="F5E1A9"/>
                </a:solidFill>
                <a:latin typeface="Times New Roman"/>
                <a:cs typeface="Times New Roman"/>
              </a:rPr>
              <a:t>technologies.</a:t>
            </a:r>
            <a:endParaRPr sz="1800">
              <a:latin typeface="Times New Roman"/>
              <a:cs typeface="Times New Roman"/>
            </a:endParaRPr>
          </a:p>
          <a:p>
            <a:pPr marL="12700" marR="5715" algn="just">
              <a:lnSpc>
                <a:spcPct val="106100"/>
              </a:lnSpc>
              <a:spcBef>
                <a:spcPts val="795"/>
              </a:spcBef>
            </a:pPr>
            <a:r>
              <a:rPr sz="1800" i="1" dirty="0">
                <a:solidFill>
                  <a:srgbClr val="F5E1A9"/>
                </a:solidFill>
                <a:latin typeface="Times New Roman"/>
                <a:cs typeface="Times New Roman"/>
              </a:rPr>
              <a:t>The</a:t>
            </a:r>
            <a:r>
              <a:rPr sz="1800" i="1" spc="200" dirty="0">
                <a:solidFill>
                  <a:srgbClr val="F5E1A9"/>
                </a:solidFill>
                <a:latin typeface="Times New Roman"/>
                <a:cs typeface="Times New Roman"/>
              </a:rPr>
              <a:t> </a:t>
            </a:r>
            <a:r>
              <a:rPr sz="1800" i="1" dirty="0">
                <a:solidFill>
                  <a:srgbClr val="F5E1A9"/>
                </a:solidFill>
                <a:latin typeface="Times New Roman"/>
                <a:cs typeface="Times New Roman"/>
              </a:rPr>
              <a:t>Institute</a:t>
            </a:r>
            <a:r>
              <a:rPr sz="1800" i="1" spc="210" dirty="0">
                <a:solidFill>
                  <a:srgbClr val="F5E1A9"/>
                </a:solidFill>
                <a:latin typeface="Times New Roman"/>
                <a:cs typeface="Times New Roman"/>
              </a:rPr>
              <a:t> </a:t>
            </a:r>
            <a:r>
              <a:rPr sz="1800" i="1" dirty="0">
                <a:solidFill>
                  <a:srgbClr val="F5E1A9"/>
                </a:solidFill>
                <a:latin typeface="Times New Roman"/>
                <a:cs typeface="Times New Roman"/>
              </a:rPr>
              <a:t>is</a:t>
            </a:r>
            <a:r>
              <a:rPr sz="1800" i="1" spc="195" dirty="0">
                <a:solidFill>
                  <a:srgbClr val="F5E1A9"/>
                </a:solidFill>
                <a:latin typeface="Times New Roman"/>
                <a:cs typeface="Times New Roman"/>
              </a:rPr>
              <a:t> </a:t>
            </a:r>
            <a:r>
              <a:rPr sz="1800" i="1" dirty="0">
                <a:solidFill>
                  <a:srgbClr val="F5E1A9"/>
                </a:solidFill>
                <a:latin typeface="Times New Roman"/>
                <a:cs typeface="Times New Roman"/>
              </a:rPr>
              <a:t>staffed</a:t>
            </a:r>
            <a:r>
              <a:rPr sz="1800" i="1" spc="210" dirty="0">
                <a:solidFill>
                  <a:srgbClr val="F5E1A9"/>
                </a:solidFill>
                <a:latin typeface="Times New Roman"/>
                <a:cs typeface="Times New Roman"/>
              </a:rPr>
              <a:t> </a:t>
            </a:r>
            <a:r>
              <a:rPr sz="1800" i="1" dirty="0">
                <a:solidFill>
                  <a:srgbClr val="F5E1A9"/>
                </a:solidFill>
                <a:latin typeface="Times New Roman"/>
                <a:cs typeface="Times New Roman"/>
              </a:rPr>
              <a:t>with</a:t>
            </a:r>
            <a:r>
              <a:rPr sz="1800" i="1" spc="195" dirty="0">
                <a:solidFill>
                  <a:srgbClr val="F5E1A9"/>
                </a:solidFill>
                <a:latin typeface="Times New Roman"/>
                <a:cs typeface="Times New Roman"/>
              </a:rPr>
              <a:t> </a:t>
            </a:r>
            <a:r>
              <a:rPr sz="1800" i="1" dirty="0">
                <a:solidFill>
                  <a:srgbClr val="F5E1A9"/>
                </a:solidFill>
                <a:latin typeface="Times New Roman"/>
                <a:cs typeface="Times New Roman"/>
              </a:rPr>
              <a:t>competent</a:t>
            </a:r>
            <a:r>
              <a:rPr sz="1800" i="1" spc="204" dirty="0">
                <a:solidFill>
                  <a:srgbClr val="F5E1A9"/>
                </a:solidFill>
                <a:latin typeface="Times New Roman"/>
                <a:cs typeface="Times New Roman"/>
              </a:rPr>
              <a:t> </a:t>
            </a:r>
            <a:r>
              <a:rPr sz="1800" i="1" dirty="0">
                <a:solidFill>
                  <a:srgbClr val="F5E1A9"/>
                </a:solidFill>
                <a:latin typeface="Times New Roman"/>
                <a:cs typeface="Times New Roman"/>
              </a:rPr>
              <a:t>faculty</a:t>
            </a:r>
            <a:r>
              <a:rPr sz="1800" i="1" spc="235" dirty="0">
                <a:solidFill>
                  <a:srgbClr val="F5E1A9"/>
                </a:solidFill>
                <a:latin typeface="Times New Roman"/>
                <a:cs typeface="Times New Roman"/>
              </a:rPr>
              <a:t> </a:t>
            </a:r>
            <a:r>
              <a:rPr sz="1800" i="1" dirty="0">
                <a:solidFill>
                  <a:srgbClr val="F5E1A9"/>
                </a:solidFill>
                <a:latin typeface="Times New Roman"/>
                <a:cs typeface="Times New Roman"/>
              </a:rPr>
              <a:t>&amp;</a:t>
            </a:r>
            <a:r>
              <a:rPr sz="1800" i="1" spc="160" dirty="0">
                <a:solidFill>
                  <a:srgbClr val="F5E1A9"/>
                </a:solidFill>
                <a:latin typeface="Times New Roman"/>
                <a:cs typeface="Times New Roman"/>
              </a:rPr>
              <a:t> </a:t>
            </a:r>
            <a:r>
              <a:rPr sz="1800" i="1" dirty="0">
                <a:solidFill>
                  <a:srgbClr val="F5E1A9"/>
                </a:solidFill>
                <a:latin typeface="Times New Roman"/>
                <a:cs typeface="Times New Roman"/>
              </a:rPr>
              <a:t>well</a:t>
            </a:r>
            <a:r>
              <a:rPr sz="1800" i="1" spc="195" dirty="0">
                <a:solidFill>
                  <a:srgbClr val="F5E1A9"/>
                </a:solidFill>
                <a:latin typeface="Times New Roman"/>
                <a:cs typeface="Times New Roman"/>
              </a:rPr>
              <a:t> </a:t>
            </a:r>
            <a:r>
              <a:rPr sz="1800" i="1" dirty="0">
                <a:solidFill>
                  <a:srgbClr val="F5E1A9"/>
                </a:solidFill>
                <a:latin typeface="Times New Roman"/>
                <a:cs typeface="Times New Roman"/>
              </a:rPr>
              <a:t>equipped</a:t>
            </a:r>
            <a:r>
              <a:rPr sz="1800" i="1" spc="215" dirty="0">
                <a:solidFill>
                  <a:srgbClr val="F5E1A9"/>
                </a:solidFill>
                <a:latin typeface="Times New Roman"/>
                <a:cs typeface="Times New Roman"/>
              </a:rPr>
              <a:t> </a:t>
            </a:r>
            <a:r>
              <a:rPr sz="1800" i="1" dirty="0">
                <a:solidFill>
                  <a:srgbClr val="F5E1A9"/>
                </a:solidFill>
                <a:latin typeface="Times New Roman"/>
                <a:cs typeface="Times New Roman"/>
              </a:rPr>
              <a:t>labs</a:t>
            </a:r>
            <a:r>
              <a:rPr sz="1800" i="1" spc="200" dirty="0">
                <a:solidFill>
                  <a:srgbClr val="F5E1A9"/>
                </a:solidFill>
                <a:latin typeface="Times New Roman"/>
                <a:cs typeface="Times New Roman"/>
              </a:rPr>
              <a:t> </a:t>
            </a:r>
            <a:r>
              <a:rPr sz="1800" i="1" dirty="0">
                <a:solidFill>
                  <a:srgbClr val="F5E1A9"/>
                </a:solidFill>
                <a:latin typeface="Times New Roman"/>
                <a:cs typeface="Times New Roman"/>
              </a:rPr>
              <a:t>to</a:t>
            </a:r>
            <a:r>
              <a:rPr sz="1800" i="1" spc="210" dirty="0">
                <a:solidFill>
                  <a:srgbClr val="F5E1A9"/>
                </a:solidFill>
                <a:latin typeface="Times New Roman"/>
                <a:cs typeface="Times New Roman"/>
              </a:rPr>
              <a:t> </a:t>
            </a:r>
            <a:r>
              <a:rPr sz="1800" i="1" dirty="0">
                <a:solidFill>
                  <a:srgbClr val="F5E1A9"/>
                </a:solidFill>
                <a:latin typeface="Times New Roman"/>
                <a:cs typeface="Times New Roman"/>
              </a:rPr>
              <a:t>provide</a:t>
            </a:r>
            <a:r>
              <a:rPr sz="1800" i="1" spc="195" dirty="0">
                <a:solidFill>
                  <a:srgbClr val="F5E1A9"/>
                </a:solidFill>
                <a:latin typeface="Times New Roman"/>
                <a:cs typeface="Times New Roman"/>
              </a:rPr>
              <a:t> </a:t>
            </a:r>
            <a:r>
              <a:rPr sz="1800" i="1" dirty="0">
                <a:solidFill>
                  <a:srgbClr val="F5E1A9"/>
                </a:solidFill>
                <a:latin typeface="Times New Roman"/>
                <a:cs typeface="Times New Roman"/>
              </a:rPr>
              <a:t>modern</a:t>
            </a:r>
            <a:r>
              <a:rPr sz="1800" i="1" spc="204" dirty="0">
                <a:solidFill>
                  <a:srgbClr val="F5E1A9"/>
                </a:solidFill>
                <a:latin typeface="Times New Roman"/>
                <a:cs typeface="Times New Roman"/>
              </a:rPr>
              <a:t> </a:t>
            </a:r>
            <a:r>
              <a:rPr sz="1800" i="1" dirty="0">
                <a:solidFill>
                  <a:srgbClr val="F5E1A9"/>
                </a:solidFill>
                <a:latin typeface="Times New Roman"/>
                <a:cs typeface="Times New Roman"/>
              </a:rPr>
              <a:t>day</a:t>
            </a:r>
            <a:r>
              <a:rPr sz="1800" i="1" spc="204" dirty="0">
                <a:solidFill>
                  <a:srgbClr val="F5E1A9"/>
                </a:solidFill>
                <a:latin typeface="Times New Roman"/>
                <a:cs typeface="Times New Roman"/>
              </a:rPr>
              <a:t> </a:t>
            </a:r>
            <a:r>
              <a:rPr sz="1800" i="1" dirty="0">
                <a:solidFill>
                  <a:srgbClr val="F5E1A9"/>
                </a:solidFill>
                <a:latin typeface="Times New Roman"/>
                <a:cs typeface="Times New Roman"/>
              </a:rPr>
              <a:t>technical</a:t>
            </a:r>
            <a:r>
              <a:rPr sz="1800" i="1" spc="210" dirty="0">
                <a:solidFill>
                  <a:srgbClr val="F5E1A9"/>
                </a:solidFill>
                <a:latin typeface="Times New Roman"/>
                <a:cs typeface="Times New Roman"/>
              </a:rPr>
              <a:t> </a:t>
            </a:r>
            <a:r>
              <a:rPr sz="1800" i="1" dirty="0">
                <a:solidFill>
                  <a:srgbClr val="F5E1A9"/>
                </a:solidFill>
                <a:latin typeface="Times New Roman"/>
                <a:cs typeface="Times New Roman"/>
              </a:rPr>
              <a:t>skills</a:t>
            </a:r>
            <a:r>
              <a:rPr sz="1800" i="1" spc="210" dirty="0">
                <a:solidFill>
                  <a:srgbClr val="F5E1A9"/>
                </a:solidFill>
                <a:latin typeface="Times New Roman"/>
                <a:cs typeface="Times New Roman"/>
              </a:rPr>
              <a:t> </a:t>
            </a:r>
            <a:r>
              <a:rPr sz="1800" i="1" dirty="0">
                <a:solidFill>
                  <a:srgbClr val="F5E1A9"/>
                </a:solidFill>
                <a:latin typeface="Times New Roman"/>
                <a:cs typeface="Times New Roman"/>
              </a:rPr>
              <a:t>and</a:t>
            </a:r>
            <a:r>
              <a:rPr sz="1800" i="1" spc="195" dirty="0">
                <a:solidFill>
                  <a:srgbClr val="F5E1A9"/>
                </a:solidFill>
                <a:latin typeface="Times New Roman"/>
                <a:cs typeface="Times New Roman"/>
              </a:rPr>
              <a:t> </a:t>
            </a:r>
            <a:r>
              <a:rPr sz="1800" i="1" spc="-25" dirty="0">
                <a:solidFill>
                  <a:srgbClr val="F5E1A9"/>
                </a:solidFill>
                <a:latin typeface="Times New Roman"/>
                <a:cs typeface="Times New Roman"/>
              </a:rPr>
              <a:t>to </a:t>
            </a:r>
            <a:r>
              <a:rPr sz="1800" i="1" dirty="0">
                <a:solidFill>
                  <a:srgbClr val="F5E1A9"/>
                </a:solidFill>
                <a:latin typeface="Times New Roman"/>
                <a:cs typeface="Times New Roman"/>
              </a:rPr>
              <a:t>bridge</a:t>
            </a:r>
            <a:r>
              <a:rPr sz="1800" i="1" spc="110" dirty="0">
                <a:solidFill>
                  <a:srgbClr val="F5E1A9"/>
                </a:solidFill>
                <a:latin typeface="Times New Roman"/>
                <a:cs typeface="Times New Roman"/>
              </a:rPr>
              <a:t> </a:t>
            </a:r>
            <a:r>
              <a:rPr sz="1800" i="1" dirty="0">
                <a:solidFill>
                  <a:srgbClr val="F5E1A9"/>
                </a:solidFill>
                <a:latin typeface="Times New Roman"/>
                <a:cs typeface="Times New Roman"/>
              </a:rPr>
              <a:t>Academia</a:t>
            </a:r>
            <a:r>
              <a:rPr sz="1800" i="1" spc="114" dirty="0">
                <a:solidFill>
                  <a:srgbClr val="F5E1A9"/>
                </a:solidFill>
                <a:latin typeface="Times New Roman"/>
                <a:cs typeface="Times New Roman"/>
              </a:rPr>
              <a:t> </a:t>
            </a:r>
            <a:r>
              <a:rPr sz="1800" i="1" dirty="0">
                <a:solidFill>
                  <a:srgbClr val="F5E1A9"/>
                </a:solidFill>
                <a:latin typeface="Times New Roman"/>
                <a:cs typeface="Times New Roman"/>
              </a:rPr>
              <a:t>and</a:t>
            </a:r>
            <a:r>
              <a:rPr sz="1800" i="1" spc="110" dirty="0">
                <a:solidFill>
                  <a:srgbClr val="F5E1A9"/>
                </a:solidFill>
                <a:latin typeface="Times New Roman"/>
                <a:cs typeface="Times New Roman"/>
              </a:rPr>
              <a:t> </a:t>
            </a:r>
            <a:r>
              <a:rPr sz="1800" i="1" dirty="0">
                <a:solidFill>
                  <a:srgbClr val="F5E1A9"/>
                </a:solidFill>
                <a:latin typeface="Times New Roman"/>
                <a:cs typeface="Times New Roman"/>
              </a:rPr>
              <a:t>Industry</a:t>
            </a:r>
            <a:r>
              <a:rPr sz="1800" i="1" spc="110" dirty="0">
                <a:solidFill>
                  <a:srgbClr val="F5E1A9"/>
                </a:solidFill>
                <a:latin typeface="Times New Roman"/>
                <a:cs typeface="Times New Roman"/>
              </a:rPr>
              <a:t> </a:t>
            </a:r>
            <a:r>
              <a:rPr sz="1800" i="1" dirty="0">
                <a:solidFill>
                  <a:srgbClr val="F5E1A9"/>
                </a:solidFill>
                <a:latin typeface="Times New Roman"/>
                <a:cs typeface="Times New Roman"/>
              </a:rPr>
              <a:t>to</a:t>
            </a:r>
            <a:r>
              <a:rPr sz="1800" i="1" spc="110" dirty="0">
                <a:solidFill>
                  <a:srgbClr val="F5E1A9"/>
                </a:solidFill>
                <a:latin typeface="Times New Roman"/>
                <a:cs typeface="Times New Roman"/>
              </a:rPr>
              <a:t> </a:t>
            </a:r>
            <a:r>
              <a:rPr sz="1800" i="1" dirty="0">
                <a:solidFill>
                  <a:srgbClr val="F5E1A9"/>
                </a:solidFill>
                <a:latin typeface="Times New Roman"/>
                <a:cs typeface="Times New Roman"/>
              </a:rPr>
              <a:t>target</a:t>
            </a:r>
            <a:r>
              <a:rPr sz="1800" i="1" spc="120" dirty="0">
                <a:solidFill>
                  <a:srgbClr val="F5E1A9"/>
                </a:solidFill>
                <a:latin typeface="Times New Roman"/>
                <a:cs typeface="Times New Roman"/>
              </a:rPr>
              <a:t> </a:t>
            </a:r>
            <a:r>
              <a:rPr sz="1800" i="1" dirty="0">
                <a:solidFill>
                  <a:srgbClr val="F5E1A9"/>
                </a:solidFill>
                <a:latin typeface="Times New Roman"/>
                <a:cs typeface="Times New Roman"/>
              </a:rPr>
              <a:t>the</a:t>
            </a:r>
            <a:r>
              <a:rPr sz="1800" i="1" spc="114" dirty="0">
                <a:solidFill>
                  <a:srgbClr val="F5E1A9"/>
                </a:solidFill>
                <a:latin typeface="Times New Roman"/>
                <a:cs typeface="Times New Roman"/>
              </a:rPr>
              <a:t> </a:t>
            </a:r>
            <a:r>
              <a:rPr sz="1800" i="1" dirty="0">
                <a:solidFill>
                  <a:srgbClr val="F5E1A9"/>
                </a:solidFill>
                <a:latin typeface="Times New Roman"/>
                <a:cs typeface="Times New Roman"/>
              </a:rPr>
              <a:t>real</a:t>
            </a:r>
            <a:r>
              <a:rPr sz="1800" i="1" spc="105" dirty="0">
                <a:solidFill>
                  <a:srgbClr val="F5E1A9"/>
                </a:solidFill>
                <a:latin typeface="Times New Roman"/>
                <a:cs typeface="Times New Roman"/>
              </a:rPr>
              <a:t> </a:t>
            </a:r>
            <a:r>
              <a:rPr sz="1800" i="1" dirty="0">
                <a:solidFill>
                  <a:srgbClr val="F5E1A9"/>
                </a:solidFill>
                <a:latin typeface="Times New Roman"/>
                <a:cs typeface="Times New Roman"/>
              </a:rPr>
              <a:t>time</a:t>
            </a:r>
            <a:r>
              <a:rPr sz="1800" i="1" spc="114" dirty="0">
                <a:solidFill>
                  <a:srgbClr val="F5E1A9"/>
                </a:solidFill>
                <a:latin typeface="Times New Roman"/>
                <a:cs typeface="Times New Roman"/>
              </a:rPr>
              <a:t> </a:t>
            </a:r>
            <a:r>
              <a:rPr sz="1800" i="1" dirty="0">
                <a:solidFill>
                  <a:srgbClr val="F5E1A9"/>
                </a:solidFill>
                <a:latin typeface="Times New Roman"/>
                <a:cs typeface="Times New Roman"/>
              </a:rPr>
              <a:t>training</a:t>
            </a:r>
            <a:r>
              <a:rPr sz="1800" i="1" spc="114" dirty="0">
                <a:solidFill>
                  <a:srgbClr val="F5E1A9"/>
                </a:solidFill>
                <a:latin typeface="Times New Roman"/>
                <a:cs typeface="Times New Roman"/>
              </a:rPr>
              <a:t> </a:t>
            </a:r>
            <a:r>
              <a:rPr sz="1800" i="1" dirty="0">
                <a:solidFill>
                  <a:srgbClr val="F5E1A9"/>
                </a:solidFill>
                <a:latin typeface="Times New Roman"/>
                <a:cs typeface="Times New Roman"/>
              </a:rPr>
              <a:t>issues</a:t>
            </a:r>
            <a:r>
              <a:rPr sz="1800" i="1" spc="100" dirty="0">
                <a:solidFill>
                  <a:srgbClr val="F5E1A9"/>
                </a:solidFill>
                <a:latin typeface="Times New Roman"/>
                <a:cs typeface="Times New Roman"/>
              </a:rPr>
              <a:t> </a:t>
            </a:r>
            <a:r>
              <a:rPr sz="1800" i="1" dirty="0">
                <a:solidFill>
                  <a:srgbClr val="F5E1A9"/>
                </a:solidFill>
                <a:latin typeface="Times New Roman"/>
                <a:cs typeface="Times New Roman"/>
              </a:rPr>
              <a:t>of</a:t>
            </a:r>
            <a:r>
              <a:rPr sz="1800" i="1" spc="105" dirty="0">
                <a:solidFill>
                  <a:srgbClr val="F5E1A9"/>
                </a:solidFill>
                <a:latin typeface="Times New Roman"/>
                <a:cs typeface="Times New Roman"/>
              </a:rPr>
              <a:t>  </a:t>
            </a:r>
            <a:r>
              <a:rPr sz="1800" i="1" dirty="0">
                <a:solidFill>
                  <a:srgbClr val="F5E1A9"/>
                </a:solidFill>
                <a:latin typeface="Times New Roman"/>
                <a:cs typeface="Times New Roman"/>
              </a:rPr>
              <a:t>technicians</a:t>
            </a:r>
            <a:r>
              <a:rPr sz="1800" i="1" spc="145" dirty="0">
                <a:solidFill>
                  <a:srgbClr val="F5E1A9"/>
                </a:solidFill>
                <a:latin typeface="Times New Roman"/>
                <a:cs typeface="Times New Roman"/>
              </a:rPr>
              <a:t> </a:t>
            </a:r>
            <a:r>
              <a:rPr sz="1800" i="1" dirty="0">
                <a:solidFill>
                  <a:srgbClr val="F5E1A9"/>
                </a:solidFill>
                <a:latin typeface="Times New Roman"/>
                <a:cs typeface="Times New Roman"/>
              </a:rPr>
              <a:t>&amp;</a:t>
            </a:r>
            <a:r>
              <a:rPr sz="1800" i="1" spc="70" dirty="0">
                <a:solidFill>
                  <a:srgbClr val="F5E1A9"/>
                </a:solidFill>
                <a:latin typeface="Times New Roman"/>
                <a:cs typeface="Times New Roman"/>
              </a:rPr>
              <a:t> </a:t>
            </a:r>
            <a:r>
              <a:rPr sz="1800" i="1" dirty="0">
                <a:solidFill>
                  <a:srgbClr val="F5E1A9"/>
                </a:solidFill>
                <a:latin typeface="Times New Roman"/>
                <a:cs typeface="Times New Roman"/>
              </a:rPr>
              <a:t>mid</a:t>
            </a:r>
            <a:r>
              <a:rPr sz="1800" i="1" spc="110" dirty="0">
                <a:solidFill>
                  <a:srgbClr val="F5E1A9"/>
                </a:solidFill>
                <a:latin typeface="Times New Roman"/>
                <a:cs typeface="Times New Roman"/>
              </a:rPr>
              <a:t> </a:t>
            </a:r>
            <a:r>
              <a:rPr sz="1800" i="1" dirty="0">
                <a:solidFill>
                  <a:srgbClr val="F5E1A9"/>
                </a:solidFill>
                <a:latin typeface="Times New Roman"/>
                <a:cs typeface="Times New Roman"/>
              </a:rPr>
              <a:t>level</a:t>
            </a:r>
            <a:r>
              <a:rPr sz="1800" i="1" spc="105" dirty="0">
                <a:solidFill>
                  <a:srgbClr val="F5E1A9"/>
                </a:solidFill>
                <a:latin typeface="Times New Roman"/>
                <a:cs typeface="Times New Roman"/>
              </a:rPr>
              <a:t> </a:t>
            </a:r>
            <a:r>
              <a:rPr sz="1800" i="1" dirty="0">
                <a:solidFill>
                  <a:srgbClr val="F5E1A9"/>
                </a:solidFill>
                <a:latin typeface="Times New Roman"/>
                <a:cs typeface="Times New Roman"/>
              </a:rPr>
              <a:t>staff</a:t>
            </a:r>
            <a:r>
              <a:rPr sz="1800" i="1" spc="110" dirty="0">
                <a:solidFill>
                  <a:srgbClr val="F5E1A9"/>
                </a:solidFill>
                <a:latin typeface="Times New Roman"/>
                <a:cs typeface="Times New Roman"/>
              </a:rPr>
              <a:t> </a:t>
            </a:r>
            <a:r>
              <a:rPr sz="1800" i="1" dirty="0">
                <a:solidFill>
                  <a:srgbClr val="F5E1A9"/>
                </a:solidFill>
                <a:latin typeface="Times New Roman"/>
                <a:cs typeface="Times New Roman"/>
              </a:rPr>
              <a:t>of</a:t>
            </a:r>
            <a:r>
              <a:rPr sz="1800" i="1" spc="100" dirty="0">
                <a:solidFill>
                  <a:srgbClr val="F5E1A9"/>
                </a:solidFill>
                <a:latin typeface="Times New Roman"/>
                <a:cs typeface="Times New Roman"/>
              </a:rPr>
              <a:t> </a:t>
            </a:r>
            <a:r>
              <a:rPr sz="1800" i="1" dirty="0">
                <a:solidFill>
                  <a:srgbClr val="F5E1A9"/>
                </a:solidFill>
                <a:latin typeface="Times New Roman"/>
                <a:cs typeface="Times New Roman"/>
              </a:rPr>
              <a:t>the</a:t>
            </a:r>
            <a:r>
              <a:rPr sz="1800" i="1" spc="120" dirty="0">
                <a:solidFill>
                  <a:srgbClr val="F5E1A9"/>
                </a:solidFill>
                <a:latin typeface="Times New Roman"/>
                <a:cs typeface="Times New Roman"/>
              </a:rPr>
              <a:t> </a:t>
            </a:r>
            <a:r>
              <a:rPr sz="1800" i="1" dirty="0">
                <a:solidFill>
                  <a:srgbClr val="F5E1A9"/>
                </a:solidFill>
                <a:latin typeface="Times New Roman"/>
                <a:cs typeface="Times New Roman"/>
              </a:rPr>
              <a:t>Oil</a:t>
            </a:r>
            <a:r>
              <a:rPr sz="1800" i="1" spc="105" dirty="0">
                <a:solidFill>
                  <a:srgbClr val="F5E1A9"/>
                </a:solidFill>
                <a:latin typeface="Times New Roman"/>
                <a:cs typeface="Times New Roman"/>
              </a:rPr>
              <a:t> </a:t>
            </a:r>
            <a:r>
              <a:rPr sz="1800" i="1" spc="-25" dirty="0">
                <a:solidFill>
                  <a:srgbClr val="F5E1A9"/>
                </a:solidFill>
                <a:latin typeface="Times New Roman"/>
                <a:cs typeface="Times New Roman"/>
              </a:rPr>
              <a:t>and </a:t>
            </a:r>
            <a:r>
              <a:rPr sz="1800" i="1" dirty="0">
                <a:solidFill>
                  <a:srgbClr val="F5E1A9"/>
                </a:solidFill>
                <a:latin typeface="Times New Roman"/>
                <a:cs typeface="Times New Roman"/>
              </a:rPr>
              <a:t>Gas</a:t>
            </a:r>
            <a:r>
              <a:rPr sz="1800" i="1" spc="200" dirty="0">
                <a:solidFill>
                  <a:srgbClr val="F5E1A9"/>
                </a:solidFill>
                <a:latin typeface="Times New Roman"/>
                <a:cs typeface="Times New Roman"/>
              </a:rPr>
              <a:t> </a:t>
            </a:r>
            <a:r>
              <a:rPr sz="1800" i="1" dirty="0">
                <a:solidFill>
                  <a:srgbClr val="F5E1A9"/>
                </a:solidFill>
                <a:latin typeface="Times New Roman"/>
                <a:cs typeface="Times New Roman"/>
              </a:rPr>
              <a:t>sector.</a:t>
            </a:r>
            <a:r>
              <a:rPr sz="1800" i="1" spc="200" dirty="0">
                <a:solidFill>
                  <a:srgbClr val="F5E1A9"/>
                </a:solidFill>
                <a:latin typeface="Times New Roman"/>
                <a:cs typeface="Times New Roman"/>
              </a:rPr>
              <a:t> </a:t>
            </a:r>
            <a:r>
              <a:rPr sz="1800" i="1" dirty="0">
                <a:solidFill>
                  <a:srgbClr val="F5E1A9"/>
                </a:solidFill>
                <a:latin typeface="Times New Roman"/>
                <a:cs typeface="Times New Roman"/>
              </a:rPr>
              <a:t>The</a:t>
            </a:r>
            <a:r>
              <a:rPr sz="1800" i="1" spc="200" dirty="0">
                <a:solidFill>
                  <a:srgbClr val="F5E1A9"/>
                </a:solidFill>
                <a:latin typeface="Times New Roman"/>
                <a:cs typeface="Times New Roman"/>
              </a:rPr>
              <a:t> </a:t>
            </a:r>
            <a:r>
              <a:rPr sz="1800" i="1" dirty="0">
                <a:solidFill>
                  <a:srgbClr val="F5E1A9"/>
                </a:solidFill>
                <a:latin typeface="Times New Roman"/>
                <a:cs typeface="Times New Roman"/>
              </a:rPr>
              <a:t>Institute</a:t>
            </a:r>
            <a:r>
              <a:rPr sz="1800" i="1" spc="204" dirty="0">
                <a:solidFill>
                  <a:srgbClr val="F5E1A9"/>
                </a:solidFill>
                <a:latin typeface="Times New Roman"/>
                <a:cs typeface="Times New Roman"/>
              </a:rPr>
              <a:t> </a:t>
            </a:r>
            <a:r>
              <a:rPr sz="1800" i="1" dirty="0">
                <a:solidFill>
                  <a:srgbClr val="F5E1A9"/>
                </a:solidFill>
                <a:latin typeface="Times New Roman"/>
                <a:cs typeface="Times New Roman"/>
              </a:rPr>
              <a:t>of</a:t>
            </a:r>
            <a:r>
              <a:rPr sz="1800" i="1" spc="190" dirty="0">
                <a:solidFill>
                  <a:srgbClr val="F5E1A9"/>
                </a:solidFill>
                <a:latin typeface="Times New Roman"/>
                <a:cs typeface="Times New Roman"/>
              </a:rPr>
              <a:t> </a:t>
            </a:r>
            <a:r>
              <a:rPr sz="1800" i="1" dirty="0">
                <a:solidFill>
                  <a:srgbClr val="F5E1A9"/>
                </a:solidFill>
                <a:latin typeface="Times New Roman"/>
                <a:cs typeface="Times New Roman"/>
              </a:rPr>
              <a:t>Petroleum</a:t>
            </a:r>
            <a:r>
              <a:rPr sz="1800" i="1" spc="200" dirty="0">
                <a:solidFill>
                  <a:srgbClr val="F5E1A9"/>
                </a:solidFill>
                <a:latin typeface="Times New Roman"/>
                <a:cs typeface="Times New Roman"/>
              </a:rPr>
              <a:t> </a:t>
            </a:r>
            <a:r>
              <a:rPr sz="1800" i="1" dirty="0">
                <a:solidFill>
                  <a:srgbClr val="F5E1A9"/>
                </a:solidFill>
                <a:latin typeface="Times New Roman"/>
                <a:cs typeface="Times New Roman"/>
              </a:rPr>
              <a:t>Technology</a:t>
            </a:r>
            <a:r>
              <a:rPr sz="1800" i="1" spc="220" dirty="0">
                <a:solidFill>
                  <a:srgbClr val="F5E1A9"/>
                </a:solidFill>
                <a:latin typeface="Times New Roman"/>
                <a:cs typeface="Times New Roman"/>
              </a:rPr>
              <a:t> </a:t>
            </a:r>
            <a:r>
              <a:rPr sz="1800" i="1" dirty="0">
                <a:solidFill>
                  <a:srgbClr val="F5E1A9"/>
                </a:solidFill>
                <a:latin typeface="Times New Roman"/>
                <a:cs typeface="Times New Roman"/>
              </a:rPr>
              <a:t>believes</a:t>
            </a:r>
            <a:r>
              <a:rPr sz="1800" i="1" spc="204" dirty="0">
                <a:solidFill>
                  <a:srgbClr val="F5E1A9"/>
                </a:solidFill>
                <a:latin typeface="Times New Roman"/>
                <a:cs typeface="Times New Roman"/>
              </a:rPr>
              <a:t> </a:t>
            </a:r>
            <a:r>
              <a:rPr sz="1800" i="1" dirty="0">
                <a:solidFill>
                  <a:srgbClr val="F5E1A9"/>
                </a:solidFill>
                <a:latin typeface="Times New Roman"/>
                <a:cs typeface="Times New Roman"/>
              </a:rPr>
              <a:t>that</a:t>
            </a:r>
            <a:r>
              <a:rPr sz="1800" i="1" spc="204" dirty="0">
                <a:solidFill>
                  <a:srgbClr val="F5E1A9"/>
                </a:solidFill>
                <a:latin typeface="Times New Roman"/>
                <a:cs typeface="Times New Roman"/>
              </a:rPr>
              <a:t> </a:t>
            </a:r>
            <a:r>
              <a:rPr sz="1800" i="1" dirty="0">
                <a:solidFill>
                  <a:srgbClr val="F5E1A9"/>
                </a:solidFill>
                <a:latin typeface="Times New Roman"/>
                <a:cs typeface="Times New Roman"/>
              </a:rPr>
              <a:t>its</a:t>
            </a:r>
            <a:r>
              <a:rPr sz="1800" i="1" spc="210" dirty="0">
                <a:solidFill>
                  <a:srgbClr val="F5E1A9"/>
                </a:solidFill>
                <a:latin typeface="Times New Roman"/>
                <a:cs typeface="Times New Roman"/>
              </a:rPr>
              <a:t> </a:t>
            </a:r>
            <a:r>
              <a:rPr sz="1800" i="1" dirty="0">
                <a:solidFill>
                  <a:srgbClr val="F5E1A9"/>
                </a:solidFill>
                <a:latin typeface="Times New Roman"/>
                <a:cs typeface="Times New Roman"/>
              </a:rPr>
              <a:t>faculty</a:t>
            </a:r>
            <a:r>
              <a:rPr sz="1800" i="1" spc="204" dirty="0">
                <a:solidFill>
                  <a:srgbClr val="F5E1A9"/>
                </a:solidFill>
                <a:latin typeface="Times New Roman"/>
                <a:cs typeface="Times New Roman"/>
              </a:rPr>
              <a:t> </a:t>
            </a:r>
            <a:r>
              <a:rPr sz="1800" i="1" dirty="0">
                <a:solidFill>
                  <a:srgbClr val="F5E1A9"/>
                </a:solidFill>
                <a:latin typeface="Times New Roman"/>
                <a:cs typeface="Times New Roman"/>
              </a:rPr>
              <a:t>and</a:t>
            </a:r>
            <a:r>
              <a:rPr sz="1800" i="1" spc="185" dirty="0">
                <a:solidFill>
                  <a:srgbClr val="F5E1A9"/>
                </a:solidFill>
                <a:latin typeface="Times New Roman"/>
                <a:cs typeface="Times New Roman"/>
              </a:rPr>
              <a:t> </a:t>
            </a:r>
            <a:r>
              <a:rPr sz="1800" i="1" dirty="0">
                <a:solidFill>
                  <a:srgbClr val="F5E1A9"/>
                </a:solidFill>
                <a:latin typeface="Times New Roman"/>
                <a:cs typeface="Times New Roman"/>
              </a:rPr>
              <a:t>the</a:t>
            </a:r>
            <a:r>
              <a:rPr sz="1800" i="1" spc="210" dirty="0">
                <a:solidFill>
                  <a:srgbClr val="F5E1A9"/>
                </a:solidFill>
                <a:latin typeface="Times New Roman"/>
                <a:cs typeface="Times New Roman"/>
              </a:rPr>
              <a:t> </a:t>
            </a:r>
            <a:r>
              <a:rPr sz="1800" i="1" dirty="0">
                <a:solidFill>
                  <a:srgbClr val="F5E1A9"/>
                </a:solidFill>
                <a:latin typeface="Times New Roman"/>
                <a:cs typeface="Times New Roman"/>
              </a:rPr>
              <a:t>students</a:t>
            </a:r>
            <a:r>
              <a:rPr sz="1800" i="1" spc="195" dirty="0">
                <a:solidFill>
                  <a:srgbClr val="F5E1A9"/>
                </a:solidFill>
                <a:latin typeface="Times New Roman"/>
                <a:cs typeface="Times New Roman"/>
              </a:rPr>
              <a:t> </a:t>
            </a:r>
            <a:r>
              <a:rPr sz="1800" i="1" dirty="0">
                <a:solidFill>
                  <a:srgbClr val="F5E1A9"/>
                </a:solidFill>
                <a:latin typeface="Times New Roman"/>
                <a:cs typeface="Times New Roman"/>
              </a:rPr>
              <a:t>shall</a:t>
            </a:r>
            <a:r>
              <a:rPr sz="1800" i="1" spc="204" dirty="0">
                <a:solidFill>
                  <a:srgbClr val="F5E1A9"/>
                </a:solidFill>
                <a:latin typeface="Times New Roman"/>
                <a:cs typeface="Times New Roman"/>
              </a:rPr>
              <a:t> </a:t>
            </a:r>
            <a:r>
              <a:rPr sz="1800" i="1" dirty="0">
                <a:solidFill>
                  <a:srgbClr val="F5E1A9"/>
                </a:solidFill>
                <a:latin typeface="Times New Roman"/>
                <a:cs typeface="Times New Roman"/>
              </a:rPr>
              <a:t>contribute</a:t>
            </a:r>
            <a:r>
              <a:rPr sz="1800" i="1" spc="210" dirty="0">
                <a:solidFill>
                  <a:srgbClr val="F5E1A9"/>
                </a:solidFill>
                <a:latin typeface="Times New Roman"/>
                <a:cs typeface="Times New Roman"/>
              </a:rPr>
              <a:t> </a:t>
            </a:r>
            <a:r>
              <a:rPr sz="1800" i="1" dirty="0">
                <a:solidFill>
                  <a:srgbClr val="F5E1A9"/>
                </a:solidFill>
                <a:latin typeface="Times New Roman"/>
                <a:cs typeface="Times New Roman"/>
              </a:rPr>
              <a:t>in</a:t>
            </a:r>
            <a:r>
              <a:rPr sz="1800" i="1" spc="185" dirty="0">
                <a:solidFill>
                  <a:srgbClr val="F5E1A9"/>
                </a:solidFill>
                <a:latin typeface="Times New Roman"/>
                <a:cs typeface="Times New Roman"/>
              </a:rPr>
              <a:t> </a:t>
            </a:r>
            <a:r>
              <a:rPr sz="1800" i="1" spc="-25" dirty="0">
                <a:solidFill>
                  <a:srgbClr val="F5E1A9"/>
                </a:solidFill>
                <a:latin typeface="Times New Roman"/>
                <a:cs typeface="Times New Roman"/>
              </a:rPr>
              <a:t>the </a:t>
            </a:r>
            <a:r>
              <a:rPr sz="1800" i="1" dirty="0">
                <a:solidFill>
                  <a:srgbClr val="F5E1A9"/>
                </a:solidFill>
                <a:latin typeface="Times New Roman"/>
                <a:cs typeface="Times New Roman"/>
              </a:rPr>
              <a:t>technological</a:t>
            </a:r>
            <a:r>
              <a:rPr sz="1800" i="1" spc="50" dirty="0">
                <a:solidFill>
                  <a:srgbClr val="F5E1A9"/>
                </a:solidFill>
                <a:latin typeface="Times New Roman"/>
                <a:cs typeface="Times New Roman"/>
              </a:rPr>
              <a:t> </a:t>
            </a:r>
            <a:r>
              <a:rPr sz="1800" i="1" dirty="0">
                <a:solidFill>
                  <a:srgbClr val="F5E1A9"/>
                </a:solidFill>
                <a:latin typeface="Times New Roman"/>
                <a:cs typeface="Times New Roman"/>
              </a:rPr>
              <a:t>needs</a:t>
            </a:r>
            <a:r>
              <a:rPr sz="1800" i="1" spc="55" dirty="0">
                <a:solidFill>
                  <a:srgbClr val="F5E1A9"/>
                </a:solidFill>
                <a:latin typeface="Times New Roman"/>
                <a:cs typeface="Times New Roman"/>
              </a:rPr>
              <a:t> </a:t>
            </a:r>
            <a:r>
              <a:rPr sz="1800" i="1" dirty="0">
                <a:solidFill>
                  <a:srgbClr val="F5E1A9"/>
                </a:solidFill>
                <a:latin typeface="Times New Roman"/>
                <a:cs typeface="Times New Roman"/>
              </a:rPr>
              <a:t>of</a:t>
            </a:r>
            <a:r>
              <a:rPr sz="1800" i="1" spc="30" dirty="0">
                <a:solidFill>
                  <a:srgbClr val="F5E1A9"/>
                </a:solidFill>
                <a:latin typeface="Times New Roman"/>
                <a:cs typeface="Times New Roman"/>
              </a:rPr>
              <a:t> </a:t>
            </a:r>
            <a:r>
              <a:rPr sz="1800" i="1" dirty="0">
                <a:solidFill>
                  <a:srgbClr val="F5E1A9"/>
                </a:solidFill>
                <a:latin typeface="Times New Roman"/>
                <a:cs typeface="Times New Roman"/>
              </a:rPr>
              <a:t>the</a:t>
            </a:r>
            <a:r>
              <a:rPr sz="1800" i="1" spc="50" dirty="0">
                <a:solidFill>
                  <a:srgbClr val="F5E1A9"/>
                </a:solidFill>
                <a:latin typeface="Times New Roman"/>
                <a:cs typeface="Times New Roman"/>
              </a:rPr>
              <a:t> </a:t>
            </a:r>
            <a:r>
              <a:rPr sz="1800" i="1" dirty="0">
                <a:solidFill>
                  <a:srgbClr val="F5E1A9"/>
                </a:solidFill>
                <a:latin typeface="Times New Roman"/>
                <a:cs typeface="Times New Roman"/>
              </a:rPr>
              <a:t>country</a:t>
            </a:r>
            <a:r>
              <a:rPr sz="1800" i="1" spc="55" dirty="0">
                <a:solidFill>
                  <a:srgbClr val="F5E1A9"/>
                </a:solidFill>
                <a:latin typeface="Times New Roman"/>
                <a:cs typeface="Times New Roman"/>
              </a:rPr>
              <a:t> </a:t>
            </a:r>
            <a:r>
              <a:rPr sz="1800" i="1" dirty="0">
                <a:solidFill>
                  <a:srgbClr val="F5E1A9"/>
                </a:solidFill>
                <a:latin typeface="Times New Roman"/>
                <a:cs typeface="Times New Roman"/>
              </a:rPr>
              <a:t>and</a:t>
            </a:r>
            <a:r>
              <a:rPr sz="1800" i="1" spc="40" dirty="0">
                <a:solidFill>
                  <a:srgbClr val="F5E1A9"/>
                </a:solidFill>
                <a:latin typeface="Times New Roman"/>
                <a:cs typeface="Times New Roman"/>
              </a:rPr>
              <a:t> </a:t>
            </a:r>
            <a:r>
              <a:rPr sz="1800" i="1" dirty="0">
                <a:solidFill>
                  <a:srgbClr val="F5E1A9"/>
                </a:solidFill>
                <a:latin typeface="Times New Roman"/>
                <a:cs typeface="Times New Roman"/>
              </a:rPr>
              <a:t>shall</a:t>
            </a:r>
            <a:r>
              <a:rPr sz="1800" i="1" spc="45" dirty="0">
                <a:solidFill>
                  <a:srgbClr val="F5E1A9"/>
                </a:solidFill>
                <a:latin typeface="Times New Roman"/>
                <a:cs typeface="Times New Roman"/>
              </a:rPr>
              <a:t> </a:t>
            </a:r>
            <a:r>
              <a:rPr sz="1800" i="1" dirty="0">
                <a:solidFill>
                  <a:srgbClr val="F5E1A9"/>
                </a:solidFill>
                <a:latin typeface="Times New Roman"/>
                <a:cs typeface="Times New Roman"/>
              </a:rPr>
              <a:t>develop</a:t>
            </a:r>
            <a:r>
              <a:rPr sz="1800" i="1" spc="45" dirty="0">
                <a:solidFill>
                  <a:srgbClr val="F5E1A9"/>
                </a:solidFill>
                <a:latin typeface="Times New Roman"/>
                <a:cs typeface="Times New Roman"/>
              </a:rPr>
              <a:t> </a:t>
            </a:r>
            <a:r>
              <a:rPr sz="1800" i="1" dirty="0">
                <a:solidFill>
                  <a:srgbClr val="F5E1A9"/>
                </a:solidFill>
                <a:latin typeface="Times New Roman"/>
                <a:cs typeface="Times New Roman"/>
              </a:rPr>
              <a:t>skilled</a:t>
            </a:r>
            <a:r>
              <a:rPr sz="1800" i="1" spc="45" dirty="0">
                <a:solidFill>
                  <a:srgbClr val="F5E1A9"/>
                </a:solidFill>
                <a:latin typeface="Times New Roman"/>
                <a:cs typeface="Times New Roman"/>
              </a:rPr>
              <a:t> </a:t>
            </a:r>
            <a:r>
              <a:rPr sz="1800" i="1" dirty="0">
                <a:solidFill>
                  <a:srgbClr val="F5E1A9"/>
                </a:solidFill>
                <a:latin typeface="Times New Roman"/>
                <a:cs typeface="Times New Roman"/>
              </a:rPr>
              <a:t>work</a:t>
            </a:r>
            <a:r>
              <a:rPr sz="1800" i="1" spc="40" dirty="0">
                <a:solidFill>
                  <a:srgbClr val="F5E1A9"/>
                </a:solidFill>
                <a:latin typeface="Times New Roman"/>
                <a:cs typeface="Times New Roman"/>
              </a:rPr>
              <a:t> </a:t>
            </a:r>
            <a:r>
              <a:rPr sz="1800" i="1" dirty="0">
                <a:solidFill>
                  <a:srgbClr val="F5E1A9"/>
                </a:solidFill>
                <a:latin typeface="Times New Roman"/>
                <a:cs typeface="Times New Roman"/>
              </a:rPr>
              <a:t>force</a:t>
            </a:r>
            <a:r>
              <a:rPr sz="1800" i="1" spc="65" dirty="0">
                <a:solidFill>
                  <a:srgbClr val="F5E1A9"/>
                </a:solidFill>
                <a:latin typeface="Times New Roman"/>
                <a:cs typeface="Times New Roman"/>
              </a:rPr>
              <a:t> </a:t>
            </a:r>
            <a:r>
              <a:rPr sz="1800" i="1" dirty="0">
                <a:solidFill>
                  <a:srgbClr val="F5E1A9"/>
                </a:solidFill>
                <a:latin typeface="Times New Roman"/>
                <a:cs typeface="Times New Roman"/>
              </a:rPr>
              <a:t>of</a:t>
            </a:r>
            <a:r>
              <a:rPr sz="1800" i="1" spc="45" dirty="0">
                <a:solidFill>
                  <a:srgbClr val="F5E1A9"/>
                </a:solidFill>
                <a:latin typeface="Times New Roman"/>
                <a:cs typeface="Times New Roman"/>
              </a:rPr>
              <a:t> </a:t>
            </a:r>
            <a:r>
              <a:rPr sz="1800" i="1" dirty="0">
                <a:solidFill>
                  <a:srgbClr val="F5E1A9"/>
                </a:solidFill>
                <a:latin typeface="Times New Roman"/>
                <a:cs typeface="Times New Roman"/>
              </a:rPr>
              <a:t>technicians</a:t>
            </a:r>
            <a:r>
              <a:rPr sz="1800" i="1" spc="40" dirty="0">
                <a:solidFill>
                  <a:srgbClr val="F5E1A9"/>
                </a:solidFill>
                <a:latin typeface="Times New Roman"/>
                <a:cs typeface="Times New Roman"/>
              </a:rPr>
              <a:t> </a:t>
            </a:r>
            <a:r>
              <a:rPr sz="1800" i="1" dirty="0">
                <a:solidFill>
                  <a:srgbClr val="F5E1A9"/>
                </a:solidFill>
                <a:latin typeface="Times New Roman"/>
                <a:cs typeface="Times New Roman"/>
              </a:rPr>
              <a:t>for</a:t>
            </a:r>
            <a:r>
              <a:rPr sz="1800" i="1" spc="45" dirty="0">
                <a:solidFill>
                  <a:srgbClr val="F5E1A9"/>
                </a:solidFill>
                <a:latin typeface="Times New Roman"/>
                <a:cs typeface="Times New Roman"/>
              </a:rPr>
              <a:t> </a:t>
            </a:r>
            <a:r>
              <a:rPr sz="1800" i="1" dirty="0">
                <a:solidFill>
                  <a:srgbClr val="F5E1A9"/>
                </a:solidFill>
                <a:latin typeface="Times New Roman"/>
                <a:cs typeface="Times New Roman"/>
              </a:rPr>
              <a:t>the</a:t>
            </a:r>
            <a:r>
              <a:rPr sz="1800" i="1" spc="45" dirty="0">
                <a:solidFill>
                  <a:srgbClr val="F5E1A9"/>
                </a:solidFill>
                <a:latin typeface="Times New Roman"/>
                <a:cs typeface="Times New Roman"/>
              </a:rPr>
              <a:t> </a:t>
            </a:r>
            <a:r>
              <a:rPr sz="1800" i="1" dirty="0">
                <a:solidFill>
                  <a:srgbClr val="F5E1A9"/>
                </a:solidFill>
                <a:latin typeface="Times New Roman"/>
                <a:cs typeface="Times New Roman"/>
              </a:rPr>
              <a:t>Oil</a:t>
            </a:r>
            <a:r>
              <a:rPr sz="1800" i="1" spc="45" dirty="0">
                <a:solidFill>
                  <a:srgbClr val="F5E1A9"/>
                </a:solidFill>
                <a:latin typeface="Times New Roman"/>
                <a:cs typeface="Times New Roman"/>
              </a:rPr>
              <a:t> </a:t>
            </a:r>
            <a:r>
              <a:rPr sz="1800" i="1" dirty="0">
                <a:solidFill>
                  <a:srgbClr val="F5E1A9"/>
                </a:solidFill>
                <a:latin typeface="Times New Roman"/>
                <a:cs typeface="Times New Roman"/>
              </a:rPr>
              <a:t>and</a:t>
            </a:r>
            <a:r>
              <a:rPr sz="1800" i="1" spc="40" dirty="0">
                <a:solidFill>
                  <a:srgbClr val="F5E1A9"/>
                </a:solidFill>
                <a:latin typeface="Times New Roman"/>
                <a:cs typeface="Times New Roman"/>
              </a:rPr>
              <a:t> </a:t>
            </a:r>
            <a:r>
              <a:rPr sz="1800" i="1" dirty="0">
                <a:solidFill>
                  <a:srgbClr val="F5E1A9"/>
                </a:solidFill>
                <a:latin typeface="Times New Roman"/>
                <a:cs typeface="Times New Roman"/>
              </a:rPr>
              <a:t>Gas</a:t>
            </a:r>
            <a:r>
              <a:rPr sz="1800" i="1" spc="45" dirty="0">
                <a:solidFill>
                  <a:srgbClr val="F5E1A9"/>
                </a:solidFill>
                <a:latin typeface="Times New Roman"/>
                <a:cs typeface="Times New Roman"/>
              </a:rPr>
              <a:t> </a:t>
            </a:r>
            <a:r>
              <a:rPr sz="1800" i="1" spc="-10" dirty="0">
                <a:solidFill>
                  <a:srgbClr val="F5E1A9"/>
                </a:solidFill>
                <a:latin typeface="Times New Roman"/>
                <a:cs typeface="Times New Roman"/>
              </a:rPr>
              <a:t>Sector.</a:t>
            </a:r>
            <a:r>
              <a:rPr sz="1800" i="1" spc="45" dirty="0">
                <a:solidFill>
                  <a:srgbClr val="F5E1A9"/>
                </a:solidFill>
                <a:latin typeface="Times New Roman"/>
                <a:cs typeface="Times New Roman"/>
              </a:rPr>
              <a:t> </a:t>
            </a:r>
            <a:r>
              <a:rPr sz="1800" i="1" spc="-25" dirty="0">
                <a:solidFill>
                  <a:srgbClr val="F5E1A9"/>
                </a:solidFill>
                <a:latin typeface="Times New Roman"/>
                <a:cs typeface="Times New Roman"/>
              </a:rPr>
              <a:t>We </a:t>
            </a:r>
            <a:r>
              <a:rPr sz="1800" i="1" dirty="0">
                <a:solidFill>
                  <a:srgbClr val="F5E1A9"/>
                </a:solidFill>
                <a:latin typeface="Times New Roman"/>
                <a:cs typeface="Times New Roman"/>
              </a:rPr>
              <a:t>are</a:t>
            </a:r>
            <a:r>
              <a:rPr sz="1800" i="1" spc="340" dirty="0">
                <a:solidFill>
                  <a:srgbClr val="F5E1A9"/>
                </a:solidFill>
                <a:latin typeface="Times New Roman"/>
                <a:cs typeface="Times New Roman"/>
              </a:rPr>
              <a:t> </a:t>
            </a:r>
            <a:r>
              <a:rPr sz="1800" i="1" dirty="0">
                <a:solidFill>
                  <a:srgbClr val="F5E1A9"/>
                </a:solidFill>
                <a:latin typeface="Times New Roman"/>
                <a:cs typeface="Times New Roman"/>
              </a:rPr>
              <a:t>also</a:t>
            </a:r>
            <a:r>
              <a:rPr sz="1800" i="1" spc="320" dirty="0">
                <a:solidFill>
                  <a:srgbClr val="F5E1A9"/>
                </a:solidFill>
                <a:latin typeface="Times New Roman"/>
                <a:cs typeface="Times New Roman"/>
              </a:rPr>
              <a:t> </a:t>
            </a:r>
            <a:r>
              <a:rPr sz="1800" i="1" dirty="0">
                <a:solidFill>
                  <a:srgbClr val="F5E1A9"/>
                </a:solidFill>
                <a:latin typeface="Times New Roman"/>
                <a:cs typeface="Times New Roman"/>
              </a:rPr>
              <a:t>cognizant</a:t>
            </a:r>
            <a:r>
              <a:rPr sz="1800" i="1" spc="340" dirty="0">
                <a:solidFill>
                  <a:srgbClr val="F5E1A9"/>
                </a:solidFill>
                <a:latin typeface="Times New Roman"/>
                <a:cs typeface="Times New Roman"/>
              </a:rPr>
              <a:t> </a:t>
            </a:r>
            <a:r>
              <a:rPr sz="1800" i="1" dirty="0">
                <a:solidFill>
                  <a:srgbClr val="F5E1A9"/>
                </a:solidFill>
                <a:latin typeface="Times New Roman"/>
                <a:cs typeface="Times New Roman"/>
              </a:rPr>
              <a:t>of</a:t>
            </a:r>
            <a:r>
              <a:rPr sz="1800" i="1" spc="315" dirty="0">
                <a:solidFill>
                  <a:srgbClr val="F5E1A9"/>
                </a:solidFill>
                <a:latin typeface="Times New Roman"/>
                <a:cs typeface="Times New Roman"/>
              </a:rPr>
              <a:t> </a:t>
            </a:r>
            <a:r>
              <a:rPr sz="1800" i="1" dirty="0">
                <a:solidFill>
                  <a:srgbClr val="F5E1A9"/>
                </a:solidFill>
                <a:latin typeface="Times New Roman"/>
                <a:cs typeface="Times New Roman"/>
              </a:rPr>
              <a:t>the</a:t>
            </a:r>
            <a:r>
              <a:rPr sz="1800" i="1" spc="330" dirty="0">
                <a:solidFill>
                  <a:srgbClr val="F5E1A9"/>
                </a:solidFill>
                <a:latin typeface="Times New Roman"/>
                <a:cs typeface="Times New Roman"/>
              </a:rPr>
              <a:t> </a:t>
            </a:r>
            <a:r>
              <a:rPr sz="1800" i="1" dirty="0">
                <a:solidFill>
                  <a:srgbClr val="F5E1A9"/>
                </a:solidFill>
                <a:latin typeface="Times New Roman"/>
                <a:cs typeface="Times New Roman"/>
              </a:rPr>
              <a:t>interlinking</a:t>
            </a:r>
            <a:r>
              <a:rPr sz="1800" i="1" spc="330" dirty="0">
                <a:solidFill>
                  <a:srgbClr val="F5E1A9"/>
                </a:solidFill>
                <a:latin typeface="Times New Roman"/>
                <a:cs typeface="Times New Roman"/>
              </a:rPr>
              <a:t> </a:t>
            </a:r>
            <a:r>
              <a:rPr sz="1800" i="1" dirty="0">
                <a:solidFill>
                  <a:srgbClr val="F5E1A9"/>
                </a:solidFill>
                <a:latin typeface="Times New Roman"/>
                <a:cs typeface="Times New Roman"/>
              </a:rPr>
              <a:t>and</a:t>
            </a:r>
            <a:r>
              <a:rPr sz="1800" i="1" spc="325" dirty="0">
                <a:solidFill>
                  <a:srgbClr val="F5E1A9"/>
                </a:solidFill>
                <a:latin typeface="Times New Roman"/>
                <a:cs typeface="Times New Roman"/>
              </a:rPr>
              <a:t> </a:t>
            </a:r>
            <a:r>
              <a:rPr sz="1800" i="1" dirty="0">
                <a:solidFill>
                  <a:srgbClr val="F5E1A9"/>
                </a:solidFill>
                <a:latin typeface="Times New Roman"/>
                <a:cs typeface="Times New Roman"/>
              </a:rPr>
              <a:t>accreditation</a:t>
            </a:r>
            <a:r>
              <a:rPr sz="1800" i="1" spc="335" dirty="0">
                <a:solidFill>
                  <a:srgbClr val="F5E1A9"/>
                </a:solidFill>
                <a:latin typeface="Times New Roman"/>
                <a:cs typeface="Times New Roman"/>
              </a:rPr>
              <a:t> </a:t>
            </a:r>
            <a:r>
              <a:rPr sz="1800" i="1" dirty="0">
                <a:solidFill>
                  <a:srgbClr val="F5E1A9"/>
                </a:solidFill>
                <a:latin typeface="Times New Roman"/>
                <a:cs typeface="Times New Roman"/>
              </a:rPr>
              <a:t>needs</a:t>
            </a:r>
            <a:r>
              <a:rPr sz="1800" i="1" spc="315" dirty="0">
                <a:solidFill>
                  <a:srgbClr val="F5E1A9"/>
                </a:solidFill>
                <a:latin typeface="Times New Roman"/>
                <a:cs typeface="Times New Roman"/>
              </a:rPr>
              <a:t> </a:t>
            </a:r>
            <a:r>
              <a:rPr sz="1800" i="1" dirty="0">
                <a:solidFill>
                  <a:srgbClr val="F5E1A9"/>
                </a:solidFill>
                <a:latin typeface="Times New Roman"/>
                <a:cs typeface="Times New Roman"/>
              </a:rPr>
              <a:t>of</a:t>
            </a:r>
            <a:r>
              <a:rPr sz="1800" i="1" spc="335" dirty="0">
                <a:solidFill>
                  <a:srgbClr val="F5E1A9"/>
                </a:solidFill>
                <a:latin typeface="Times New Roman"/>
                <a:cs typeface="Times New Roman"/>
              </a:rPr>
              <a:t> </a:t>
            </a:r>
            <a:r>
              <a:rPr sz="1800" i="1" dirty="0">
                <a:solidFill>
                  <a:srgbClr val="F5E1A9"/>
                </a:solidFill>
                <a:latin typeface="Times New Roman"/>
                <a:cs typeface="Times New Roman"/>
              </a:rPr>
              <a:t>the</a:t>
            </a:r>
            <a:r>
              <a:rPr sz="1800" i="1" spc="330" dirty="0">
                <a:solidFill>
                  <a:srgbClr val="F5E1A9"/>
                </a:solidFill>
                <a:latin typeface="Times New Roman"/>
                <a:cs typeface="Times New Roman"/>
              </a:rPr>
              <a:t> </a:t>
            </a:r>
            <a:r>
              <a:rPr sz="1800" i="1" dirty="0">
                <a:solidFill>
                  <a:srgbClr val="F5E1A9"/>
                </a:solidFill>
                <a:latin typeface="Times New Roman"/>
                <a:cs typeface="Times New Roman"/>
              </a:rPr>
              <a:t>sector</a:t>
            </a:r>
            <a:r>
              <a:rPr sz="1800" i="1" spc="325" dirty="0">
                <a:solidFill>
                  <a:srgbClr val="F5E1A9"/>
                </a:solidFill>
                <a:latin typeface="Times New Roman"/>
                <a:cs typeface="Times New Roman"/>
              </a:rPr>
              <a:t> </a:t>
            </a:r>
            <a:r>
              <a:rPr sz="1800" i="1" dirty="0">
                <a:solidFill>
                  <a:srgbClr val="F5E1A9"/>
                </a:solidFill>
                <a:latin typeface="Times New Roman"/>
                <a:cs typeface="Times New Roman"/>
              </a:rPr>
              <a:t>with</a:t>
            </a:r>
            <a:r>
              <a:rPr sz="1800" i="1" spc="340" dirty="0">
                <a:solidFill>
                  <a:srgbClr val="F5E1A9"/>
                </a:solidFill>
                <a:latin typeface="Times New Roman"/>
                <a:cs typeface="Times New Roman"/>
              </a:rPr>
              <a:t> </a:t>
            </a:r>
            <a:r>
              <a:rPr sz="1800" i="1" dirty="0">
                <a:solidFill>
                  <a:srgbClr val="F5E1A9"/>
                </a:solidFill>
                <a:latin typeface="Times New Roman"/>
                <a:cs typeface="Times New Roman"/>
              </a:rPr>
              <a:t>the</a:t>
            </a:r>
            <a:r>
              <a:rPr sz="1800" i="1" spc="330" dirty="0">
                <a:solidFill>
                  <a:srgbClr val="F5E1A9"/>
                </a:solidFill>
                <a:latin typeface="Times New Roman"/>
                <a:cs typeface="Times New Roman"/>
              </a:rPr>
              <a:t> </a:t>
            </a:r>
            <a:r>
              <a:rPr sz="1800" i="1" dirty="0">
                <a:solidFill>
                  <a:srgbClr val="F5E1A9"/>
                </a:solidFill>
                <a:latin typeface="Times New Roman"/>
                <a:cs typeface="Times New Roman"/>
              </a:rPr>
              <a:t>international</a:t>
            </a:r>
            <a:r>
              <a:rPr sz="1800" i="1" spc="340" dirty="0">
                <a:solidFill>
                  <a:srgbClr val="F5E1A9"/>
                </a:solidFill>
                <a:latin typeface="Times New Roman"/>
                <a:cs typeface="Times New Roman"/>
              </a:rPr>
              <a:t> </a:t>
            </a:r>
            <a:r>
              <a:rPr sz="1800" i="1" dirty="0">
                <a:solidFill>
                  <a:srgbClr val="F5E1A9"/>
                </a:solidFill>
                <a:latin typeface="Times New Roman"/>
                <a:cs typeface="Times New Roman"/>
              </a:rPr>
              <a:t>technical</a:t>
            </a:r>
            <a:r>
              <a:rPr sz="1800" i="1" spc="325" dirty="0">
                <a:solidFill>
                  <a:srgbClr val="F5E1A9"/>
                </a:solidFill>
                <a:latin typeface="Times New Roman"/>
                <a:cs typeface="Times New Roman"/>
              </a:rPr>
              <a:t> </a:t>
            </a:r>
            <a:r>
              <a:rPr sz="1800" i="1" spc="-25" dirty="0">
                <a:solidFill>
                  <a:srgbClr val="F5E1A9"/>
                </a:solidFill>
                <a:latin typeface="Times New Roman"/>
                <a:cs typeface="Times New Roman"/>
              </a:rPr>
              <a:t>and </a:t>
            </a:r>
            <a:r>
              <a:rPr sz="1800" i="1" dirty="0">
                <a:solidFill>
                  <a:srgbClr val="F5E1A9"/>
                </a:solidFill>
                <a:latin typeface="Times New Roman"/>
                <a:cs typeface="Times New Roman"/>
              </a:rPr>
              <a:t>training</a:t>
            </a:r>
            <a:r>
              <a:rPr sz="1800" i="1" spc="170" dirty="0">
                <a:solidFill>
                  <a:srgbClr val="F5E1A9"/>
                </a:solidFill>
                <a:latin typeface="Times New Roman"/>
                <a:cs typeface="Times New Roman"/>
              </a:rPr>
              <a:t> </a:t>
            </a:r>
            <a:r>
              <a:rPr sz="1800" i="1" dirty="0">
                <a:solidFill>
                  <a:srgbClr val="F5E1A9"/>
                </a:solidFill>
                <a:latin typeface="Times New Roman"/>
                <a:cs typeface="Times New Roman"/>
              </a:rPr>
              <a:t>institutes</a:t>
            </a:r>
            <a:r>
              <a:rPr sz="1800" i="1" spc="175" dirty="0">
                <a:solidFill>
                  <a:srgbClr val="F5E1A9"/>
                </a:solidFill>
                <a:latin typeface="Times New Roman"/>
                <a:cs typeface="Times New Roman"/>
              </a:rPr>
              <a:t> </a:t>
            </a:r>
            <a:r>
              <a:rPr sz="1800" i="1" dirty="0">
                <a:solidFill>
                  <a:srgbClr val="F5E1A9"/>
                </a:solidFill>
                <a:latin typeface="Times New Roman"/>
                <a:cs typeface="Times New Roman"/>
              </a:rPr>
              <a:t>with</a:t>
            </a:r>
            <a:r>
              <a:rPr sz="1800" i="1" spc="175" dirty="0">
                <a:solidFill>
                  <a:srgbClr val="F5E1A9"/>
                </a:solidFill>
                <a:latin typeface="Times New Roman"/>
                <a:cs typeface="Times New Roman"/>
              </a:rPr>
              <a:t> </a:t>
            </a:r>
            <a:r>
              <a:rPr sz="1800" i="1" dirty="0">
                <a:solidFill>
                  <a:srgbClr val="F5E1A9"/>
                </a:solidFill>
                <a:latin typeface="Times New Roman"/>
                <a:cs typeface="Times New Roman"/>
              </a:rPr>
              <a:t>regard</a:t>
            </a:r>
            <a:r>
              <a:rPr sz="1800" i="1" spc="170" dirty="0">
                <a:solidFill>
                  <a:srgbClr val="F5E1A9"/>
                </a:solidFill>
                <a:latin typeface="Times New Roman"/>
                <a:cs typeface="Times New Roman"/>
              </a:rPr>
              <a:t> </a:t>
            </a:r>
            <a:r>
              <a:rPr sz="1800" i="1" dirty="0">
                <a:solidFill>
                  <a:srgbClr val="F5E1A9"/>
                </a:solidFill>
                <a:latin typeface="Times New Roman"/>
                <a:cs typeface="Times New Roman"/>
              </a:rPr>
              <a:t>to</a:t>
            </a:r>
            <a:r>
              <a:rPr sz="1800" i="1" spc="175" dirty="0">
                <a:solidFill>
                  <a:srgbClr val="F5E1A9"/>
                </a:solidFill>
                <a:latin typeface="Times New Roman"/>
                <a:cs typeface="Times New Roman"/>
              </a:rPr>
              <a:t> </a:t>
            </a:r>
            <a:r>
              <a:rPr sz="1800" i="1" dirty="0">
                <a:solidFill>
                  <a:srgbClr val="F5E1A9"/>
                </a:solidFill>
                <a:latin typeface="Times New Roman"/>
                <a:cs typeface="Times New Roman"/>
              </a:rPr>
              <a:t>research.</a:t>
            </a:r>
            <a:r>
              <a:rPr sz="1800" i="1" spc="180" dirty="0">
                <a:solidFill>
                  <a:srgbClr val="F5E1A9"/>
                </a:solidFill>
                <a:latin typeface="Times New Roman"/>
                <a:cs typeface="Times New Roman"/>
              </a:rPr>
              <a:t> </a:t>
            </a:r>
            <a:r>
              <a:rPr sz="1800" i="1" dirty="0">
                <a:solidFill>
                  <a:srgbClr val="F5E1A9"/>
                </a:solidFill>
                <a:latin typeface="Times New Roman"/>
                <a:cs typeface="Times New Roman"/>
              </a:rPr>
              <a:t>For</a:t>
            </a:r>
            <a:r>
              <a:rPr sz="1800" i="1" spc="170" dirty="0">
                <a:solidFill>
                  <a:srgbClr val="F5E1A9"/>
                </a:solidFill>
                <a:latin typeface="Times New Roman"/>
                <a:cs typeface="Times New Roman"/>
              </a:rPr>
              <a:t> </a:t>
            </a:r>
            <a:r>
              <a:rPr sz="1800" i="1" dirty="0">
                <a:solidFill>
                  <a:srgbClr val="F5E1A9"/>
                </a:solidFill>
                <a:latin typeface="Times New Roman"/>
                <a:cs typeface="Times New Roman"/>
              </a:rPr>
              <a:t>the</a:t>
            </a:r>
            <a:r>
              <a:rPr sz="1800" i="1" spc="175" dirty="0">
                <a:solidFill>
                  <a:srgbClr val="F5E1A9"/>
                </a:solidFill>
                <a:latin typeface="Times New Roman"/>
                <a:cs typeface="Times New Roman"/>
              </a:rPr>
              <a:t> </a:t>
            </a:r>
            <a:r>
              <a:rPr sz="1800" i="1" dirty="0">
                <a:solidFill>
                  <a:srgbClr val="F5E1A9"/>
                </a:solidFill>
                <a:latin typeface="Times New Roman"/>
                <a:cs typeface="Times New Roman"/>
              </a:rPr>
              <a:t>fast</a:t>
            </a:r>
            <a:r>
              <a:rPr sz="1800" i="1" spc="175" dirty="0">
                <a:solidFill>
                  <a:srgbClr val="F5E1A9"/>
                </a:solidFill>
                <a:latin typeface="Times New Roman"/>
                <a:cs typeface="Times New Roman"/>
              </a:rPr>
              <a:t> </a:t>
            </a:r>
            <a:r>
              <a:rPr sz="1800" i="1" dirty="0">
                <a:solidFill>
                  <a:srgbClr val="F5E1A9"/>
                </a:solidFill>
                <a:latin typeface="Times New Roman"/>
                <a:cs typeface="Times New Roman"/>
              </a:rPr>
              <a:t>growth</a:t>
            </a:r>
            <a:r>
              <a:rPr sz="1800" i="1" spc="170" dirty="0">
                <a:solidFill>
                  <a:srgbClr val="F5E1A9"/>
                </a:solidFill>
                <a:latin typeface="Times New Roman"/>
                <a:cs typeface="Times New Roman"/>
              </a:rPr>
              <a:t> </a:t>
            </a:r>
            <a:r>
              <a:rPr sz="1800" i="1" dirty="0">
                <a:solidFill>
                  <a:srgbClr val="F5E1A9"/>
                </a:solidFill>
                <a:latin typeface="Times New Roman"/>
                <a:cs typeface="Times New Roman"/>
              </a:rPr>
              <a:t>of</a:t>
            </a:r>
            <a:r>
              <a:rPr sz="1800" i="1" spc="175" dirty="0">
                <a:solidFill>
                  <a:srgbClr val="F5E1A9"/>
                </a:solidFill>
                <a:latin typeface="Times New Roman"/>
                <a:cs typeface="Times New Roman"/>
              </a:rPr>
              <a:t> </a:t>
            </a:r>
            <a:r>
              <a:rPr sz="1800" i="1" dirty="0">
                <a:solidFill>
                  <a:srgbClr val="F5E1A9"/>
                </a:solidFill>
                <a:latin typeface="Times New Roman"/>
                <a:cs typeface="Times New Roman"/>
              </a:rPr>
              <a:t>the</a:t>
            </a:r>
            <a:r>
              <a:rPr sz="1800" i="1" spc="170" dirty="0">
                <a:solidFill>
                  <a:srgbClr val="F5E1A9"/>
                </a:solidFill>
                <a:latin typeface="Times New Roman"/>
                <a:cs typeface="Times New Roman"/>
              </a:rPr>
              <a:t> </a:t>
            </a:r>
            <a:r>
              <a:rPr sz="1800" i="1" dirty="0">
                <a:solidFill>
                  <a:srgbClr val="F5E1A9"/>
                </a:solidFill>
                <a:latin typeface="Times New Roman"/>
                <a:cs typeface="Times New Roman"/>
              </a:rPr>
              <a:t>institution,</a:t>
            </a:r>
            <a:r>
              <a:rPr sz="1800" i="1" spc="175" dirty="0">
                <a:solidFill>
                  <a:srgbClr val="F5E1A9"/>
                </a:solidFill>
                <a:latin typeface="Times New Roman"/>
                <a:cs typeface="Times New Roman"/>
              </a:rPr>
              <a:t> </a:t>
            </a:r>
            <a:r>
              <a:rPr sz="1800" i="1" dirty="0">
                <a:solidFill>
                  <a:srgbClr val="F5E1A9"/>
                </a:solidFill>
                <a:latin typeface="Times New Roman"/>
                <a:cs typeface="Times New Roman"/>
              </a:rPr>
              <a:t>we</a:t>
            </a:r>
            <a:r>
              <a:rPr sz="1800" i="1" spc="175" dirty="0">
                <a:solidFill>
                  <a:srgbClr val="F5E1A9"/>
                </a:solidFill>
                <a:latin typeface="Times New Roman"/>
                <a:cs typeface="Times New Roman"/>
              </a:rPr>
              <a:t> </a:t>
            </a:r>
            <a:r>
              <a:rPr sz="1800" i="1" dirty="0">
                <a:solidFill>
                  <a:srgbClr val="F5E1A9"/>
                </a:solidFill>
                <a:latin typeface="Times New Roman"/>
                <a:cs typeface="Times New Roman"/>
              </a:rPr>
              <a:t>have</a:t>
            </a:r>
            <a:r>
              <a:rPr sz="1800" i="1" spc="165" dirty="0">
                <a:solidFill>
                  <a:srgbClr val="F5E1A9"/>
                </a:solidFill>
                <a:latin typeface="Times New Roman"/>
                <a:cs typeface="Times New Roman"/>
              </a:rPr>
              <a:t> </a:t>
            </a:r>
            <a:r>
              <a:rPr sz="1800" i="1" dirty="0">
                <a:solidFill>
                  <a:srgbClr val="F5E1A9"/>
                </a:solidFill>
                <a:latin typeface="Times New Roman"/>
                <a:cs typeface="Times New Roman"/>
              </a:rPr>
              <a:t>adapted</a:t>
            </a:r>
            <a:r>
              <a:rPr sz="1800" i="1" spc="175" dirty="0">
                <a:solidFill>
                  <a:srgbClr val="F5E1A9"/>
                </a:solidFill>
                <a:latin typeface="Times New Roman"/>
                <a:cs typeface="Times New Roman"/>
              </a:rPr>
              <a:t> </a:t>
            </a:r>
            <a:r>
              <a:rPr sz="1800" i="1" dirty="0">
                <a:solidFill>
                  <a:srgbClr val="F5E1A9"/>
                </a:solidFill>
                <a:latin typeface="Times New Roman"/>
                <a:cs typeface="Times New Roman"/>
              </a:rPr>
              <a:t>to</a:t>
            </a:r>
            <a:r>
              <a:rPr sz="1800" i="1" spc="175" dirty="0">
                <a:solidFill>
                  <a:srgbClr val="F5E1A9"/>
                </a:solidFill>
                <a:latin typeface="Times New Roman"/>
                <a:cs typeface="Times New Roman"/>
              </a:rPr>
              <a:t> </a:t>
            </a:r>
            <a:r>
              <a:rPr sz="1800" i="1" dirty="0">
                <a:solidFill>
                  <a:srgbClr val="F5E1A9"/>
                </a:solidFill>
                <a:latin typeface="Times New Roman"/>
                <a:cs typeface="Times New Roman"/>
              </a:rPr>
              <a:t>promote</a:t>
            </a:r>
            <a:r>
              <a:rPr sz="1800" i="1" spc="180" dirty="0">
                <a:solidFill>
                  <a:srgbClr val="F5E1A9"/>
                </a:solidFill>
                <a:latin typeface="Times New Roman"/>
                <a:cs typeface="Times New Roman"/>
              </a:rPr>
              <a:t> </a:t>
            </a:r>
            <a:r>
              <a:rPr sz="1800" i="1" spc="-20" dirty="0">
                <a:solidFill>
                  <a:srgbClr val="F5E1A9"/>
                </a:solidFill>
                <a:latin typeface="Times New Roman"/>
                <a:cs typeface="Times New Roman"/>
              </a:rPr>
              <a:t>core </a:t>
            </a:r>
            <a:r>
              <a:rPr sz="1800" i="1" dirty="0">
                <a:solidFill>
                  <a:srgbClr val="F5E1A9"/>
                </a:solidFill>
                <a:latin typeface="Times New Roman"/>
                <a:cs typeface="Times New Roman"/>
              </a:rPr>
              <a:t>values</a:t>
            </a:r>
            <a:r>
              <a:rPr sz="1800" i="1" spc="-50" dirty="0">
                <a:solidFill>
                  <a:srgbClr val="F5E1A9"/>
                </a:solidFill>
                <a:latin typeface="Times New Roman"/>
                <a:cs typeface="Times New Roman"/>
              </a:rPr>
              <a:t> </a:t>
            </a:r>
            <a:r>
              <a:rPr sz="1800" i="1" dirty="0">
                <a:solidFill>
                  <a:srgbClr val="F5E1A9"/>
                </a:solidFill>
                <a:latin typeface="Times New Roman"/>
                <a:cs typeface="Times New Roman"/>
              </a:rPr>
              <a:t>of</a:t>
            </a:r>
            <a:r>
              <a:rPr sz="1800" i="1" spc="-45" dirty="0">
                <a:solidFill>
                  <a:srgbClr val="F5E1A9"/>
                </a:solidFill>
                <a:latin typeface="Times New Roman"/>
                <a:cs typeface="Times New Roman"/>
              </a:rPr>
              <a:t> </a:t>
            </a:r>
            <a:r>
              <a:rPr sz="1800" i="1" dirty="0">
                <a:solidFill>
                  <a:srgbClr val="F5E1A9"/>
                </a:solidFill>
                <a:latin typeface="Times New Roman"/>
                <a:cs typeface="Times New Roman"/>
              </a:rPr>
              <a:t>Merit,</a:t>
            </a:r>
            <a:r>
              <a:rPr sz="1800" i="1" spc="-45" dirty="0">
                <a:solidFill>
                  <a:srgbClr val="F5E1A9"/>
                </a:solidFill>
                <a:latin typeface="Times New Roman"/>
                <a:cs typeface="Times New Roman"/>
              </a:rPr>
              <a:t> </a:t>
            </a:r>
            <a:r>
              <a:rPr sz="1800" i="1" spc="-10" dirty="0">
                <a:solidFill>
                  <a:srgbClr val="F5E1A9"/>
                </a:solidFill>
                <a:latin typeface="Times New Roman"/>
                <a:cs typeface="Times New Roman"/>
              </a:rPr>
              <a:t>Integrity,</a:t>
            </a:r>
            <a:r>
              <a:rPr sz="1800" i="1" spc="-55" dirty="0">
                <a:solidFill>
                  <a:srgbClr val="F5E1A9"/>
                </a:solidFill>
                <a:latin typeface="Times New Roman"/>
                <a:cs typeface="Times New Roman"/>
              </a:rPr>
              <a:t> </a:t>
            </a:r>
            <a:r>
              <a:rPr sz="1800" i="1" spc="-30" dirty="0">
                <a:solidFill>
                  <a:srgbClr val="F5E1A9"/>
                </a:solidFill>
                <a:latin typeface="Times New Roman"/>
                <a:cs typeface="Times New Roman"/>
              </a:rPr>
              <a:t>Team</a:t>
            </a:r>
            <a:r>
              <a:rPr sz="1800" i="1" spc="-35" dirty="0">
                <a:solidFill>
                  <a:srgbClr val="F5E1A9"/>
                </a:solidFill>
                <a:latin typeface="Times New Roman"/>
                <a:cs typeface="Times New Roman"/>
              </a:rPr>
              <a:t> </a:t>
            </a:r>
            <a:r>
              <a:rPr sz="1800" i="1" spc="-25" dirty="0">
                <a:solidFill>
                  <a:srgbClr val="F5E1A9"/>
                </a:solidFill>
                <a:latin typeface="Times New Roman"/>
                <a:cs typeface="Times New Roman"/>
              </a:rPr>
              <a:t>Work,</a:t>
            </a:r>
            <a:r>
              <a:rPr sz="1800" i="1" spc="-40" dirty="0">
                <a:solidFill>
                  <a:srgbClr val="F5E1A9"/>
                </a:solidFill>
                <a:latin typeface="Times New Roman"/>
                <a:cs typeface="Times New Roman"/>
              </a:rPr>
              <a:t> </a:t>
            </a:r>
            <a:r>
              <a:rPr sz="1800" i="1" spc="-10" dirty="0">
                <a:solidFill>
                  <a:srgbClr val="F5E1A9"/>
                </a:solidFill>
                <a:latin typeface="Times New Roman"/>
                <a:cs typeface="Times New Roman"/>
              </a:rPr>
              <a:t>Safety,</a:t>
            </a:r>
            <a:r>
              <a:rPr sz="1800" i="1" spc="-60" dirty="0">
                <a:solidFill>
                  <a:srgbClr val="F5E1A9"/>
                </a:solidFill>
                <a:latin typeface="Times New Roman"/>
                <a:cs typeface="Times New Roman"/>
              </a:rPr>
              <a:t> </a:t>
            </a:r>
            <a:r>
              <a:rPr sz="1800" i="1" dirty="0">
                <a:solidFill>
                  <a:srgbClr val="F5E1A9"/>
                </a:solidFill>
                <a:latin typeface="Times New Roman"/>
                <a:cs typeface="Times New Roman"/>
              </a:rPr>
              <a:t>Dedications</a:t>
            </a:r>
            <a:r>
              <a:rPr sz="1800" i="1" spc="-55" dirty="0">
                <a:solidFill>
                  <a:srgbClr val="F5E1A9"/>
                </a:solidFill>
                <a:latin typeface="Times New Roman"/>
                <a:cs typeface="Times New Roman"/>
              </a:rPr>
              <a:t> </a:t>
            </a:r>
            <a:r>
              <a:rPr sz="1800" i="1" dirty="0">
                <a:solidFill>
                  <a:srgbClr val="F5E1A9"/>
                </a:solidFill>
                <a:latin typeface="Times New Roman"/>
                <a:cs typeface="Times New Roman"/>
              </a:rPr>
              <a:t>and</a:t>
            </a:r>
            <a:r>
              <a:rPr sz="1800" i="1" spc="-50" dirty="0">
                <a:solidFill>
                  <a:srgbClr val="F5E1A9"/>
                </a:solidFill>
                <a:latin typeface="Times New Roman"/>
                <a:cs typeface="Times New Roman"/>
              </a:rPr>
              <a:t> </a:t>
            </a:r>
            <a:r>
              <a:rPr sz="1800" i="1" spc="-10" dirty="0">
                <a:solidFill>
                  <a:srgbClr val="F5E1A9"/>
                </a:solidFill>
                <a:latin typeface="Times New Roman"/>
                <a:cs typeface="Times New Roman"/>
              </a:rPr>
              <a:t>innovations.</a:t>
            </a:r>
            <a:endParaRPr sz="1800">
              <a:latin typeface="Times New Roman"/>
              <a:cs typeface="Times New Roman"/>
            </a:endParaRPr>
          </a:p>
          <a:p>
            <a:pPr marL="12700" marR="6985" algn="just">
              <a:lnSpc>
                <a:spcPct val="102200"/>
              </a:lnSpc>
              <a:spcBef>
                <a:spcPts val="815"/>
              </a:spcBef>
            </a:pPr>
            <a:r>
              <a:rPr sz="1800" i="1" spc="-10" dirty="0">
                <a:solidFill>
                  <a:srgbClr val="F5E1A9"/>
                </a:solidFill>
                <a:latin typeface="Times New Roman"/>
                <a:cs typeface="Times New Roman"/>
              </a:rPr>
              <a:t>We</a:t>
            </a:r>
            <a:r>
              <a:rPr sz="1800" i="1" spc="25" dirty="0">
                <a:solidFill>
                  <a:srgbClr val="F5E1A9"/>
                </a:solidFill>
                <a:latin typeface="Times New Roman"/>
                <a:cs typeface="Times New Roman"/>
              </a:rPr>
              <a:t> </a:t>
            </a:r>
            <a:r>
              <a:rPr sz="1800" i="1" dirty="0">
                <a:solidFill>
                  <a:srgbClr val="F5E1A9"/>
                </a:solidFill>
                <a:latin typeface="Times New Roman"/>
                <a:cs typeface="Times New Roman"/>
              </a:rPr>
              <a:t>are</a:t>
            </a:r>
            <a:r>
              <a:rPr sz="1800" i="1" spc="10" dirty="0">
                <a:solidFill>
                  <a:srgbClr val="F5E1A9"/>
                </a:solidFill>
                <a:latin typeface="Times New Roman"/>
                <a:cs typeface="Times New Roman"/>
              </a:rPr>
              <a:t> </a:t>
            </a:r>
            <a:r>
              <a:rPr sz="1800" i="1" dirty="0">
                <a:solidFill>
                  <a:srgbClr val="F5E1A9"/>
                </a:solidFill>
                <a:latin typeface="Times New Roman"/>
                <a:cs typeface="Times New Roman"/>
              </a:rPr>
              <a:t>confident</a:t>
            </a:r>
            <a:r>
              <a:rPr sz="1800" i="1" spc="20" dirty="0">
                <a:solidFill>
                  <a:srgbClr val="F5E1A9"/>
                </a:solidFill>
                <a:latin typeface="Times New Roman"/>
                <a:cs typeface="Times New Roman"/>
              </a:rPr>
              <a:t> </a:t>
            </a:r>
            <a:r>
              <a:rPr sz="1800" i="1" dirty="0">
                <a:solidFill>
                  <a:srgbClr val="F5E1A9"/>
                </a:solidFill>
                <a:latin typeface="Times New Roman"/>
                <a:cs typeface="Times New Roman"/>
              </a:rPr>
              <a:t>of</a:t>
            </a:r>
            <a:r>
              <a:rPr sz="1800" i="1" spc="5" dirty="0">
                <a:solidFill>
                  <a:srgbClr val="F5E1A9"/>
                </a:solidFill>
                <a:latin typeface="Times New Roman"/>
                <a:cs typeface="Times New Roman"/>
              </a:rPr>
              <a:t> </a:t>
            </a:r>
            <a:r>
              <a:rPr sz="1800" i="1" dirty="0">
                <a:solidFill>
                  <a:srgbClr val="F5E1A9"/>
                </a:solidFill>
                <a:latin typeface="Times New Roman"/>
                <a:cs typeface="Times New Roman"/>
              </a:rPr>
              <a:t>the</a:t>
            </a:r>
            <a:r>
              <a:rPr sz="1800" i="1" spc="20" dirty="0">
                <a:solidFill>
                  <a:srgbClr val="F5E1A9"/>
                </a:solidFill>
                <a:latin typeface="Times New Roman"/>
                <a:cs typeface="Times New Roman"/>
              </a:rPr>
              <a:t> </a:t>
            </a:r>
            <a:r>
              <a:rPr sz="1800" i="1" dirty="0">
                <a:solidFill>
                  <a:srgbClr val="F5E1A9"/>
                </a:solidFill>
                <a:latin typeface="Times New Roman"/>
                <a:cs typeface="Times New Roman"/>
              </a:rPr>
              <a:t>Institute</a:t>
            </a:r>
            <a:r>
              <a:rPr sz="1800" i="1" spc="20" dirty="0">
                <a:solidFill>
                  <a:srgbClr val="F5E1A9"/>
                </a:solidFill>
                <a:latin typeface="Times New Roman"/>
                <a:cs typeface="Times New Roman"/>
              </a:rPr>
              <a:t> </a:t>
            </a:r>
            <a:r>
              <a:rPr sz="1800" i="1" dirty="0">
                <a:solidFill>
                  <a:srgbClr val="F5E1A9"/>
                </a:solidFill>
                <a:latin typeface="Times New Roman"/>
                <a:cs typeface="Times New Roman"/>
              </a:rPr>
              <a:t>success</a:t>
            </a:r>
            <a:r>
              <a:rPr sz="1800" i="1" spc="20" dirty="0">
                <a:solidFill>
                  <a:srgbClr val="F5E1A9"/>
                </a:solidFill>
                <a:latin typeface="Times New Roman"/>
                <a:cs typeface="Times New Roman"/>
              </a:rPr>
              <a:t> </a:t>
            </a:r>
            <a:r>
              <a:rPr sz="1800" i="1" dirty="0">
                <a:solidFill>
                  <a:srgbClr val="F5E1A9"/>
                </a:solidFill>
                <a:latin typeface="Times New Roman"/>
                <a:cs typeface="Times New Roman"/>
              </a:rPr>
              <a:t>with</a:t>
            </a:r>
            <a:r>
              <a:rPr sz="1800" i="1" spc="15" dirty="0">
                <a:solidFill>
                  <a:srgbClr val="F5E1A9"/>
                </a:solidFill>
                <a:latin typeface="Times New Roman"/>
                <a:cs typeface="Times New Roman"/>
              </a:rPr>
              <a:t> </a:t>
            </a:r>
            <a:r>
              <a:rPr sz="1800" i="1" dirty="0">
                <a:solidFill>
                  <a:srgbClr val="F5E1A9"/>
                </a:solidFill>
                <a:latin typeface="Times New Roman"/>
                <a:cs typeface="Times New Roman"/>
              </a:rPr>
              <a:t>support</a:t>
            </a:r>
            <a:r>
              <a:rPr sz="1800" i="1" spc="20" dirty="0">
                <a:solidFill>
                  <a:srgbClr val="F5E1A9"/>
                </a:solidFill>
                <a:latin typeface="Times New Roman"/>
                <a:cs typeface="Times New Roman"/>
              </a:rPr>
              <a:t> </a:t>
            </a:r>
            <a:r>
              <a:rPr sz="1800" i="1" dirty="0">
                <a:solidFill>
                  <a:srgbClr val="F5E1A9"/>
                </a:solidFill>
                <a:latin typeface="Times New Roman"/>
                <a:cs typeface="Times New Roman"/>
              </a:rPr>
              <a:t>of</a:t>
            </a:r>
            <a:r>
              <a:rPr sz="1800" i="1" spc="10" dirty="0">
                <a:solidFill>
                  <a:srgbClr val="F5E1A9"/>
                </a:solidFill>
                <a:latin typeface="Times New Roman"/>
                <a:cs typeface="Times New Roman"/>
              </a:rPr>
              <a:t> </a:t>
            </a:r>
            <a:r>
              <a:rPr sz="1800" i="1" dirty="0">
                <a:solidFill>
                  <a:srgbClr val="F5E1A9"/>
                </a:solidFill>
                <a:latin typeface="Times New Roman"/>
                <a:cs typeface="Times New Roman"/>
              </a:rPr>
              <a:t>KPOGCL,</a:t>
            </a:r>
            <a:r>
              <a:rPr sz="1800" i="1" spc="25" dirty="0">
                <a:solidFill>
                  <a:srgbClr val="F5E1A9"/>
                </a:solidFill>
                <a:latin typeface="Times New Roman"/>
                <a:cs typeface="Times New Roman"/>
              </a:rPr>
              <a:t> </a:t>
            </a:r>
            <a:r>
              <a:rPr sz="1800" i="1" spc="-10" dirty="0">
                <a:solidFill>
                  <a:srgbClr val="F5E1A9"/>
                </a:solidFill>
                <a:latin typeface="Times New Roman"/>
                <a:cs typeface="Times New Roman"/>
              </a:rPr>
              <a:t>KP-</a:t>
            </a:r>
            <a:r>
              <a:rPr sz="1800" i="1" dirty="0">
                <a:solidFill>
                  <a:srgbClr val="F5E1A9"/>
                </a:solidFill>
                <a:latin typeface="Times New Roman"/>
                <a:cs typeface="Times New Roman"/>
              </a:rPr>
              <a:t>TEVTA,</a:t>
            </a:r>
            <a:r>
              <a:rPr sz="1800" i="1" spc="25" dirty="0">
                <a:solidFill>
                  <a:srgbClr val="F5E1A9"/>
                </a:solidFill>
                <a:latin typeface="Times New Roman"/>
                <a:cs typeface="Times New Roman"/>
              </a:rPr>
              <a:t> </a:t>
            </a:r>
            <a:r>
              <a:rPr sz="1800" i="1" dirty="0">
                <a:solidFill>
                  <a:srgbClr val="F5E1A9"/>
                </a:solidFill>
                <a:latin typeface="Times New Roman"/>
                <a:cs typeface="Times New Roman"/>
              </a:rPr>
              <a:t>E&amp;P</a:t>
            </a:r>
            <a:r>
              <a:rPr sz="1800" i="1" spc="-5" dirty="0">
                <a:solidFill>
                  <a:srgbClr val="F5E1A9"/>
                </a:solidFill>
                <a:latin typeface="Times New Roman"/>
                <a:cs typeface="Times New Roman"/>
              </a:rPr>
              <a:t> </a:t>
            </a:r>
            <a:r>
              <a:rPr sz="1800" i="1" dirty="0">
                <a:solidFill>
                  <a:srgbClr val="F5E1A9"/>
                </a:solidFill>
                <a:latin typeface="Times New Roman"/>
                <a:cs typeface="Times New Roman"/>
              </a:rPr>
              <a:t>Department</a:t>
            </a:r>
            <a:r>
              <a:rPr sz="1800" i="1" spc="15" dirty="0">
                <a:solidFill>
                  <a:srgbClr val="F5E1A9"/>
                </a:solidFill>
                <a:latin typeface="Times New Roman"/>
                <a:cs typeface="Times New Roman"/>
              </a:rPr>
              <a:t> </a:t>
            </a:r>
            <a:r>
              <a:rPr sz="1800" i="1" dirty="0">
                <a:solidFill>
                  <a:srgbClr val="F5E1A9"/>
                </a:solidFill>
                <a:latin typeface="Times New Roman"/>
                <a:cs typeface="Times New Roman"/>
              </a:rPr>
              <a:t>and</a:t>
            </a:r>
            <a:r>
              <a:rPr sz="1800" i="1" spc="20" dirty="0">
                <a:solidFill>
                  <a:srgbClr val="F5E1A9"/>
                </a:solidFill>
                <a:latin typeface="Times New Roman"/>
                <a:cs typeface="Times New Roman"/>
              </a:rPr>
              <a:t> </a:t>
            </a:r>
            <a:r>
              <a:rPr sz="1800" i="1" dirty="0">
                <a:solidFill>
                  <a:srgbClr val="F5E1A9"/>
                </a:solidFill>
                <a:latin typeface="Times New Roman"/>
                <a:cs typeface="Times New Roman"/>
              </a:rPr>
              <a:t>Government</a:t>
            </a:r>
            <a:r>
              <a:rPr sz="1800" i="1" spc="10" dirty="0">
                <a:solidFill>
                  <a:srgbClr val="F5E1A9"/>
                </a:solidFill>
                <a:latin typeface="Times New Roman"/>
                <a:cs typeface="Times New Roman"/>
              </a:rPr>
              <a:t> </a:t>
            </a:r>
            <a:r>
              <a:rPr sz="1800" i="1" spc="-25" dirty="0">
                <a:solidFill>
                  <a:srgbClr val="F5E1A9"/>
                </a:solidFill>
                <a:latin typeface="Times New Roman"/>
                <a:cs typeface="Times New Roman"/>
              </a:rPr>
              <a:t>of </a:t>
            </a:r>
            <a:r>
              <a:rPr sz="1800" i="1" dirty="0">
                <a:solidFill>
                  <a:srgbClr val="F5E1A9"/>
                </a:solidFill>
                <a:latin typeface="Times New Roman"/>
                <a:cs typeface="Times New Roman"/>
              </a:rPr>
              <a:t>KP</a:t>
            </a:r>
            <a:r>
              <a:rPr sz="1800" i="1" spc="-65" dirty="0">
                <a:solidFill>
                  <a:srgbClr val="F5E1A9"/>
                </a:solidFill>
                <a:latin typeface="Times New Roman"/>
                <a:cs typeface="Times New Roman"/>
              </a:rPr>
              <a:t> </a:t>
            </a:r>
            <a:r>
              <a:rPr sz="1800" i="1" dirty="0">
                <a:solidFill>
                  <a:srgbClr val="F5E1A9"/>
                </a:solidFill>
                <a:latin typeface="Times New Roman"/>
                <a:cs typeface="Times New Roman"/>
              </a:rPr>
              <a:t>at</a:t>
            </a:r>
            <a:r>
              <a:rPr sz="1800" i="1" spc="-25" dirty="0">
                <a:solidFill>
                  <a:srgbClr val="F5E1A9"/>
                </a:solidFill>
                <a:latin typeface="Times New Roman"/>
                <a:cs typeface="Times New Roman"/>
              </a:rPr>
              <a:t> </a:t>
            </a:r>
            <a:r>
              <a:rPr sz="1800" i="1" dirty="0">
                <a:solidFill>
                  <a:srgbClr val="F5E1A9"/>
                </a:solidFill>
                <a:latin typeface="Times New Roman"/>
                <a:cs typeface="Times New Roman"/>
              </a:rPr>
              <a:t>large</a:t>
            </a:r>
            <a:r>
              <a:rPr sz="1800" i="1" spc="-30" dirty="0">
                <a:solidFill>
                  <a:srgbClr val="F5E1A9"/>
                </a:solidFill>
                <a:latin typeface="Times New Roman"/>
                <a:cs typeface="Times New Roman"/>
              </a:rPr>
              <a:t> </a:t>
            </a:r>
            <a:r>
              <a:rPr sz="1800" i="1" dirty="0">
                <a:solidFill>
                  <a:srgbClr val="F5E1A9"/>
                </a:solidFill>
                <a:latin typeface="Times New Roman"/>
                <a:cs typeface="Times New Roman"/>
              </a:rPr>
              <a:t>and</a:t>
            </a:r>
            <a:r>
              <a:rPr sz="1800" i="1" spc="-20" dirty="0">
                <a:solidFill>
                  <a:srgbClr val="F5E1A9"/>
                </a:solidFill>
                <a:latin typeface="Times New Roman"/>
                <a:cs typeface="Times New Roman"/>
              </a:rPr>
              <a:t> </a:t>
            </a:r>
            <a:r>
              <a:rPr sz="1800" i="1" dirty="0">
                <a:solidFill>
                  <a:srgbClr val="F5E1A9"/>
                </a:solidFill>
                <a:latin typeface="Times New Roman"/>
                <a:cs typeface="Times New Roman"/>
              </a:rPr>
              <a:t>blessing</a:t>
            </a:r>
            <a:r>
              <a:rPr sz="1800" i="1" spc="-35" dirty="0">
                <a:solidFill>
                  <a:srgbClr val="F5E1A9"/>
                </a:solidFill>
                <a:latin typeface="Times New Roman"/>
                <a:cs typeface="Times New Roman"/>
              </a:rPr>
              <a:t> </a:t>
            </a:r>
            <a:r>
              <a:rPr sz="1800" i="1" dirty="0">
                <a:solidFill>
                  <a:srgbClr val="F5E1A9"/>
                </a:solidFill>
                <a:latin typeface="Times New Roman"/>
                <a:cs typeface="Times New Roman"/>
              </a:rPr>
              <a:t>of</a:t>
            </a:r>
            <a:r>
              <a:rPr sz="1800" i="1" spc="-30" dirty="0">
                <a:solidFill>
                  <a:srgbClr val="F5E1A9"/>
                </a:solidFill>
                <a:latin typeface="Times New Roman"/>
                <a:cs typeface="Times New Roman"/>
              </a:rPr>
              <a:t> </a:t>
            </a:r>
            <a:r>
              <a:rPr sz="1800" i="1" dirty="0">
                <a:solidFill>
                  <a:srgbClr val="F5E1A9"/>
                </a:solidFill>
                <a:latin typeface="Times New Roman"/>
                <a:cs typeface="Times New Roman"/>
              </a:rPr>
              <a:t>the</a:t>
            </a:r>
            <a:r>
              <a:rPr sz="1800" i="1" spc="-60" dirty="0">
                <a:solidFill>
                  <a:srgbClr val="F5E1A9"/>
                </a:solidFill>
                <a:latin typeface="Times New Roman"/>
                <a:cs typeface="Times New Roman"/>
              </a:rPr>
              <a:t> </a:t>
            </a:r>
            <a:r>
              <a:rPr sz="1800" i="1" dirty="0">
                <a:solidFill>
                  <a:srgbClr val="F5E1A9"/>
                </a:solidFill>
                <a:latin typeface="Times New Roman"/>
                <a:cs typeface="Times New Roman"/>
              </a:rPr>
              <a:t>Almighty</a:t>
            </a:r>
            <a:r>
              <a:rPr sz="1800" i="1" spc="-55" dirty="0">
                <a:solidFill>
                  <a:srgbClr val="F5E1A9"/>
                </a:solidFill>
                <a:latin typeface="Times New Roman"/>
                <a:cs typeface="Times New Roman"/>
              </a:rPr>
              <a:t> </a:t>
            </a:r>
            <a:r>
              <a:rPr sz="1800" i="1" spc="-10" dirty="0">
                <a:solidFill>
                  <a:srgbClr val="F5E1A9"/>
                </a:solidFill>
                <a:latin typeface="Times New Roman"/>
                <a:cs typeface="Times New Roman"/>
              </a:rPr>
              <a:t>Allah.</a:t>
            </a:r>
            <a:endParaRPr sz="1800">
              <a:latin typeface="Times New Roman"/>
              <a:cs typeface="Times New Roman"/>
            </a:endParaRPr>
          </a:p>
          <a:p>
            <a:pPr>
              <a:lnSpc>
                <a:spcPct val="100000"/>
              </a:lnSpc>
            </a:pPr>
            <a:endParaRPr sz="1800">
              <a:latin typeface="Times New Roman"/>
              <a:cs typeface="Times New Roman"/>
            </a:endParaRPr>
          </a:p>
          <a:p>
            <a:pPr>
              <a:lnSpc>
                <a:spcPct val="100000"/>
              </a:lnSpc>
              <a:spcBef>
                <a:spcPts val="175"/>
              </a:spcBef>
            </a:pPr>
            <a:endParaRPr sz="1800">
              <a:latin typeface="Times New Roman"/>
              <a:cs typeface="Times New Roman"/>
            </a:endParaRPr>
          </a:p>
          <a:p>
            <a:pPr marR="793750" algn="r">
              <a:lnSpc>
                <a:spcPct val="100000"/>
              </a:lnSpc>
            </a:pPr>
            <a:r>
              <a:rPr sz="2000" i="1" dirty="0">
                <a:solidFill>
                  <a:srgbClr val="F5E1A9"/>
                </a:solidFill>
                <a:latin typeface="Times New Roman"/>
                <a:cs typeface="Times New Roman"/>
              </a:rPr>
              <a:t>THANK</a:t>
            </a:r>
            <a:r>
              <a:rPr sz="2000" i="1" spc="-70" dirty="0">
                <a:solidFill>
                  <a:srgbClr val="F5E1A9"/>
                </a:solidFill>
                <a:latin typeface="Times New Roman"/>
                <a:cs typeface="Times New Roman"/>
              </a:rPr>
              <a:t> </a:t>
            </a:r>
            <a:r>
              <a:rPr sz="2000" i="1" spc="-25" dirty="0">
                <a:solidFill>
                  <a:srgbClr val="F5E1A9"/>
                </a:solidFill>
                <a:latin typeface="Times New Roman"/>
                <a:cs typeface="Times New Roman"/>
              </a:rPr>
              <a:t>YOU</a:t>
            </a:r>
            <a:endParaRPr sz="2000">
              <a:latin typeface="Times New Roman"/>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3" y="0"/>
            <a:ext cx="12193905" cy="6858000"/>
            <a:chOff x="-1523" y="0"/>
            <a:chExt cx="12193905" cy="6858000"/>
          </a:xfrm>
        </p:grpSpPr>
        <p:pic>
          <p:nvPicPr>
            <p:cNvPr id="3" name="object 3"/>
            <p:cNvPicPr/>
            <p:nvPr/>
          </p:nvPicPr>
          <p:blipFill>
            <a:blip r:embed="rId2" cstate="print"/>
            <a:stretch>
              <a:fillRect/>
            </a:stretch>
          </p:blipFill>
          <p:spPr>
            <a:xfrm>
              <a:off x="0" y="0"/>
              <a:ext cx="12192000" cy="6858000"/>
            </a:xfrm>
            <a:prstGeom prst="rect">
              <a:avLst/>
            </a:prstGeom>
          </p:spPr>
        </p:pic>
        <p:pic>
          <p:nvPicPr>
            <p:cNvPr id="4" name="object 4"/>
            <p:cNvPicPr/>
            <p:nvPr/>
          </p:nvPicPr>
          <p:blipFill>
            <a:blip r:embed="rId3" cstate="print"/>
            <a:stretch>
              <a:fillRect/>
            </a:stretch>
          </p:blipFill>
          <p:spPr>
            <a:xfrm>
              <a:off x="8761476" y="1828800"/>
              <a:ext cx="2819400" cy="2819400"/>
            </a:xfrm>
            <a:prstGeom prst="rect">
              <a:avLst/>
            </a:prstGeom>
          </p:spPr>
        </p:pic>
        <p:pic>
          <p:nvPicPr>
            <p:cNvPr id="5" name="object 5"/>
            <p:cNvPicPr/>
            <p:nvPr/>
          </p:nvPicPr>
          <p:blipFill>
            <a:blip r:embed="rId4" cstate="print"/>
            <a:stretch>
              <a:fillRect/>
            </a:stretch>
          </p:blipFill>
          <p:spPr>
            <a:xfrm>
              <a:off x="8761476" y="5870447"/>
              <a:ext cx="990600" cy="987548"/>
            </a:xfrm>
            <a:prstGeom prst="rect">
              <a:avLst/>
            </a:prstGeom>
          </p:spPr>
        </p:pic>
        <p:pic>
          <p:nvPicPr>
            <p:cNvPr id="6" name="object 6"/>
            <p:cNvPicPr/>
            <p:nvPr/>
          </p:nvPicPr>
          <p:blipFill>
            <a:blip r:embed="rId5" cstate="print"/>
            <a:stretch>
              <a:fillRect/>
            </a:stretch>
          </p:blipFill>
          <p:spPr>
            <a:xfrm>
              <a:off x="-1523" y="2667000"/>
              <a:ext cx="4191000" cy="4191000"/>
            </a:xfrm>
            <a:prstGeom prst="rect">
              <a:avLst/>
            </a:prstGeom>
          </p:spPr>
        </p:pic>
        <p:sp>
          <p:nvSpPr>
            <p:cNvPr id="7" name="object 7"/>
            <p:cNvSpPr/>
            <p:nvPr/>
          </p:nvSpPr>
          <p:spPr>
            <a:xfrm>
              <a:off x="8502142" y="1519047"/>
              <a:ext cx="3288029" cy="768350"/>
            </a:xfrm>
            <a:custGeom>
              <a:avLst/>
              <a:gdLst/>
              <a:ahLst/>
              <a:cxnLst/>
              <a:rect l="l" t="t" r="r" b="b"/>
              <a:pathLst>
                <a:path w="3288029" h="768350">
                  <a:moveTo>
                    <a:pt x="3226307" y="0"/>
                  </a:moveTo>
                  <a:lnTo>
                    <a:pt x="2909951" y="104775"/>
                  </a:lnTo>
                  <a:lnTo>
                    <a:pt x="2591054" y="200660"/>
                  </a:lnTo>
                  <a:lnTo>
                    <a:pt x="2485643" y="229997"/>
                  </a:lnTo>
                  <a:lnTo>
                    <a:pt x="2271522" y="287274"/>
                  </a:lnTo>
                  <a:lnTo>
                    <a:pt x="2059812" y="340487"/>
                  </a:lnTo>
                  <a:lnTo>
                    <a:pt x="1954656" y="365760"/>
                  </a:lnTo>
                  <a:lnTo>
                    <a:pt x="1639697" y="436244"/>
                  </a:lnTo>
                  <a:lnTo>
                    <a:pt x="1330071" y="498855"/>
                  </a:lnTo>
                  <a:lnTo>
                    <a:pt x="1127378" y="536828"/>
                  </a:lnTo>
                  <a:lnTo>
                    <a:pt x="829309" y="588517"/>
                  </a:lnTo>
                  <a:lnTo>
                    <a:pt x="447928" y="646811"/>
                  </a:lnTo>
                  <a:lnTo>
                    <a:pt x="174751" y="683894"/>
                  </a:lnTo>
                  <a:lnTo>
                    <a:pt x="0" y="705103"/>
                  </a:lnTo>
                  <a:lnTo>
                    <a:pt x="9701" y="720494"/>
                  </a:lnTo>
                  <a:lnTo>
                    <a:pt x="29342" y="751181"/>
                  </a:lnTo>
                  <a:lnTo>
                    <a:pt x="39115" y="766572"/>
                  </a:lnTo>
                  <a:lnTo>
                    <a:pt x="66166" y="767349"/>
                  </a:lnTo>
                  <a:lnTo>
                    <a:pt x="95131" y="767793"/>
                  </a:lnTo>
                  <a:lnTo>
                    <a:pt x="125954" y="767911"/>
                  </a:lnTo>
                  <a:lnTo>
                    <a:pt x="192949" y="767195"/>
                  </a:lnTo>
                  <a:lnTo>
                    <a:pt x="305973" y="763849"/>
                  </a:lnTo>
                  <a:lnTo>
                    <a:pt x="477701" y="755441"/>
                  </a:lnTo>
                  <a:lnTo>
                    <a:pt x="773052" y="735284"/>
                  </a:lnTo>
                  <a:lnTo>
                    <a:pt x="1336019" y="685315"/>
                  </a:lnTo>
                  <a:lnTo>
                    <a:pt x="2059023" y="606988"/>
                  </a:lnTo>
                  <a:lnTo>
                    <a:pt x="2689041" y="527362"/>
                  </a:lnTo>
                  <a:lnTo>
                    <a:pt x="3038251" y="477217"/>
                  </a:lnTo>
                  <a:lnTo>
                    <a:pt x="3250138" y="443265"/>
                  </a:lnTo>
                  <a:lnTo>
                    <a:pt x="3288029" y="436752"/>
                  </a:lnTo>
                  <a:lnTo>
                    <a:pt x="3280235" y="379771"/>
                  </a:lnTo>
                  <a:lnTo>
                    <a:pt x="3273959" y="334487"/>
                  </a:lnTo>
                  <a:lnTo>
                    <a:pt x="3264862" y="270500"/>
                  </a:lnTo>
                  <a:lnTo>
                    <a:pt x="3252759" y="189298"/>
                  </a:lnTo>
                  <a:lnTo>
                    <a:pt x="3249394" y="166333"/>
                  </a:lnTo>
                  <a:lnTo>
                    <a:pt x="3245343" y="138048"/>
                  </a:lnTo>
                  <a:lnTo>
                    <a:pt x="3240328" y="102315"/>
                  </a:lnTo>
                  <a:lnTo>
                    <a:pt x="3234075" y="57008"/>
                  </a:lnTo>
                  <a:lnTo>
                    <a:pt x="3226307" y="0"/>
                  </a:lnTo>
                  <a:close/>
                </a:path>
              </a:pathLst>
            </a:custGeom>
            <a:solidFill>
              <a:srgbClr val="FFFFFF">
                <a:alpha val="19999"/>
              </a:srgbClr>
            </a:solidFill>
          </p:spPr>
          <p:txBody>
            <a:bodyPr wrap="square" lIns="0" tIns="0" rIns="0" bIns="0" rtlCol="0"/>
            <a:lstStyle/>
            <a:p>
              <a:endParaRPr/>
            </a:p>
          </p:txBody>
        </p:sp>
        <p:sp>
          <p:nvSpPr>
            <p:cNvPr id="8" name="object 8"/>
            <p:cNvSpPr/>
            <p:nvPr/>
          </p:nvSpPr>
          <p:spPr>
            <a:xfrm>
              <a:off x="0" y="1269"/>
              <a:ext cx="12192000" cy="6856730"/>
            </a:xfrm>
            <a:custGeom>
              <a:avLst/>
              <a:gdLst/>
              <a:ahLst/>
              <a:cxnLst/>
              <a:rect l="l" t="t" r="r" b="b"/>
              <a:pathLst>
                <a:path w="12192000" h="6856730">
                  <a:moveTo>
                    <a:pt x="12192000" y="0"/>
                  </a:moveTo>
                  <a:lnTo>
                    <a:pt x="0" y="0"/>
                  </a:lnTo>
                  <a:lnTo>
                    <a:pt x="0" y="469900"/>
                  </a:lnTo>
                  <a:lnTo>
                    <a:pt x="0" y="6380480"/>
                  </a:lnTo>
                  <a:lnTo>
                    <a:pt x="0" y="6856730"/>
                  </a:lnTo>
                  <a:lnTo>
                    <a:pt x="12192000" y="6856730"/>
                  </a:lnTo>
                  <a:lnTo>
                    <a:pt x="12192000" y="6380480"/>
                  </a:lnTo>
                  <a:lnTo>
                    <a:pt x="12192000" y="470154"/>
                  </a:lnTo>
                  <a:lnTo>
                    <a:pt x="11709273" y="470154"/>
                  </a:lnTo>
                  <a:lnTo>
                    <a:pt x="11709273" y="1871421"/>
                  </a:lnTo>
                  <a:lnTo>
                    <a:pt x="10971022" y="1981454"/>
                  </a:lnTo>
                  <a:lnTo>
                    <a:pt x="10201148" y="2075180"/>
                  </a:lnTo>
                  <a:lnTo>
                    <a:pt x="9947148" y="2100580"/>
                  </a:lnTo>
                  <a:lnTo>
                    <a:pt x="9434322" y="2146554"/>
                  </a:lnTo>
                  <a:lnTo>
                    <a:pt x="8927973" y="2184654"/>
                  </a:lnTo>
                  <a:lnTo>
                    <a:pt x="8675497" y="2200529"/>
                  </a:lnTo>
                  <a:lnTo>
                    <a:pt x="7926197" y="2237105"/>
                  </a:lnTo>
                  <a:lnTo>
                    <a:pt x="7191248" y="2257679"/>
                  </a:lnTo>
                  <a:lnTo>
                    <a:pt x="6473698" y="2265680"/>
                  </a:lnTo>
                  <a:lnTo>
                    <a:pt x="6006973" y="2264029"/>
                  </a:lnTo>
                  <a:lnTo>
                    <a:pt x="5108448" y="2246630"/>
                  </a:lnTo>
                  <a:lnTo>
                    <a:pt x="4467098" y="2222754"/>
                  </a:lnTo>
                  <a:lnTo>
                    <a:pt x="3665347" y="2179955"/>
                  </a:lnTo>
                  <a:lnTo>
                    <a:pt x="2931922" y="2130679"/>
                  </a:lnTo>
                  <a:lnTo>
                    <a:pt x="2592197" y="2103755"/>
                  </a:lnTo>
                  <a:lnTo>
                    <a:pt x="1979422" y="2046605"/>
                  </a:lnTo>
                  <a:lnTo>
                    <a:pt x="1233360" y="1965579"/>
                  </a:lnTo>
                  <a:lnTo>
                    <a:pt x="863473" y="1921129"/>
                  </a:lnTo>
                  <a:lnTo>
                    <a:pt x="476377" y="1867852"/>
                  </a:lnTo>
                  <a:lnTo>
                    <a:pt x="476377" y="469900"/>
                  </a:lnTo>
                  <a:lnTo>
                    <a:pt x="12192000" y="469900"/>
                  </a:lnTo>
                  <a:lnTo>
                    <a:pt x="12192000" y="0"/>
                  </a:lnTo>
                  <a:close/>
                </a:path>
              </a:pathLst>
            </a:custGeom>
            <a:solidFill>
              <a:srgbClr val="FFFFFF"/>
            </a:solidFill>
          </p:spPr>
          <p:txBody>
            <a:bodyPr wrap="square" lIns="0" tIns="0" rIns="0" bIns="0" rtlCol="0"/>
            <a:lstStyle/>
            <a:p>
              <a:endParaRPr/>
            </a:p>
          </p:txBody>
        </p:sp>
        <p:pic>
          <p:nvPicPr>
            <p:cNvPr id="9" name="object 9"/>
            <p:cNvPicPr/>
            <p:nvPr/>
          </p:nvPicPr>
          <p:blipFill>
            <a:blip r:embed="rId6" cstate="print"/>
            <a:stretch>
              <a:fillRect/>
            </a:stretch>
          </p:blipFill>
          <p:spPr>
            <a:xfrm>
              <a:off x="10398252" y="0"/>
              <a:ext cx="760488" cy="1203960"/>
            </a:xfrm>
            <a:prstGeom prst="rect">
              <a:avLst/>
            </a:prstGeom>
          </p:spPr>
        </p:pic>
        <p:sp>
          <p:nvSpPr>
            <p:cNvPr id="10" name="object 10"/>
            <p:cNvSpPr/>
            <p:nvPr/>
          </p:nvSpPr>
          <p:spPr>
            <a:xfrm>
              <a:off x="10437876" y="0"/>
              <a:ext cx="685800" cy="1143000"/>
            </a:xfrm>
            <a:custGeom>
              <a:avLst/>
              <a:gdLst/>
              <a:ahLst/>
              <a:cxnLst/>
              <a:rect l="l" t="t" r="r" b="b"/>
              <a:pathLst>
                <a:path w="685800" h="1143000">
                  <a:moveTo>
                    <a:pt x="685800" y="0"/>
                  </a:moveTo>
                  <a:lnTo>
                    <a:pt x="0" y="0"/>
                  </a:lnTo>
                  <a:lnTo>
                    <a:pt x="0" y="1143000"/>
                  </a:lnTo>
                  <a:lnTo>
                    <a:pt x="685800" y="1143000"/>
                  </a:lnTo>
                  <a:lnTo>
                    <a:pt x="685800" y="0"/>
                  </a:lnTo>
                  <a:close/>
                </a:path>
              </a:pathLst>
            </a:custGeom>
            <a:solidFill>
              <a:srgbClr val="AF1512"/>
            </a:solidFill>
          </p:spPr>
          <p:txBody>
            <a:bodyPr wrap="square" lIns="0" tIns="0" rIns="0" bIns="0" rtlCol="0"/>
            <a:lstStyle/>
            <a:p>
              <a:endParaRPr/>
            </a:p>
          </p:txBody>
        </p:sp>
      </p:grpSp>
      <p:sp>
        <p:nvSpPr>
          <p:cNvPr id="11" name="object 11"/>
          <p:cNvSpPr txBox="1">
            <a:spLocks noGrp="1"/>
          </p:cNvSpPr>
          <p:nvPr>
            <p:ph type="title"/>
          </p:nvPr>
        </p:nvSpPr>
        <p:spPr>
          <a:prstGeom prst="rect">
            <a:avLst/>
          </a:prstGeom>
        </p:spPr>
        <p:txBody>
          <a:bodyPr vert="horz" wrap="square" lIns="0" tIns="238582" rIns="0" bIns="0" rtlCol="0">
            <a:spAutoFit/>
          </a:bodyPr>
          <a:lstStyle/>
          <a:p>
            <a:pPr marL="1831975">
              <a:lnSpc>
                <a:spcPct val="100000"/>
              </a:lnSpc>
              <a:spcBef>
                <a:spcPts val="100"/>
              </a:spcBef>
            </a:pPr>
            <a:r>
              <a:rPr b="1" u="sng" spc="-315" dirty="0">
                <a:uFill>
                  <a:solidFill>
                    <a:srgbClr val="EBEBEB"/>
                  </a:solidFill>
                </a:uFill>
                <a:latin typeface="Tahoma"/>
                <a:cs typeface="Tahoma"/>
              </a:rPr>
              <a:t>PRIMARY</a:t>
            </a:r>
            <a:r>
              <a:rPr b="1" u="sng" spc="-35" dirty="0">
                <a:uFill>
                  <a:solidFill>
                    <a:srgbClr val="EBEBEB"/>
                  </a:solidFill>
                </a:uFill>
                <a:latin typeface="Tahoma"/>
                <a:cs typeface="Tahoma"/>
              </a:rPr>
              <a:t> </a:t>
            </a:r>
            <a:r>
              <a:rPr b="1" u="sng" spc="-250" dirty="0">
                <a:uFill>
                  <a:solidFill>
                    <a:srgbClr val="EBEBEB"/>
                  </a:solidFill>
                </a:uFill>
                <a:latin typeface="Tahoma"/>
                <a:cs typeface="Tahoma"/>
              </a:rPr>
              <a:t>FUNCTIONS</a:t>
            </a:r>
            <a:r>
              <a:rPr b="1" u="sng" spc="-50" dirty="0">
                <a:uFill>
                  <a:solidFill>
                    <a:srgbClr val="EBEBEB"/>
                  </a:solidFill>
                </a:uFill>
                <a:latin typeface="Tahoma"/>
                <a:cs typeface="Tahoma"/>
              </a:rPr>
              <a:t> </a:t>
            </a:r>
            <a:r>
              <a:rPr b="1" u="sng" dirty="0">
                <a:uFill>
                  <a:solidFill>
                    <a:srgbClr val="EBEBEB"/>
                  </a:solidFill>
                </a:uFill>
                <a:latin typeface="Tahoma"/>
                <a:cs typeface="Tahoma"/>
              </a:rPr>
              <a:t>OF</a:t>
            </a:r>
            <a:r>
              <a:rPr b="1" u="sng" spc="-85" dirty="0">
                <a:uFill>
                  <a:solidFill>
                    <a:srgbClr val="EBEBEB"/>
                  </a:solidFill>
                </a:uFill>
                <a:latin typeface="Tahoma"/>
                <a:cs typeface="Tahoma"/>
              </a:rPr>
              <a:t> </a:t>
            </a:r>
            <a:r>
              <a:rPr b="1" u="sng" spc="-455" dirty="0">
                <a:uFill>
                  <a:solidFill>
                    <a:srgbClr val="EBEBEB"/>
                  </a:solidFill>
                </a:uFill>
                <a:latin typeface="Tahoma"/>
                <a:cs typeface="Tahoma"/>
              </a:rPr>
              <a:t>THE</a:t>
            </a:r>
            <a:r>
              <a:rPr b="1" u="sng" spc="-35" dirty="0">
                <a:uFill>
                  <a:solidFill>
                    <a:srgbClr val="EBEBEB"/>
                  </a:solidFill>
                </a:uFill>
                <a:latin typeface="Tahoma"/>
                <a:cs typeface="Tahoma"/>
              </a:rPr>
              <a:t> </a:t>
            </a:r>
            <a:r>
              <a:rPr b="1" u="sng" spc="-550" dirty="0">
                <a:uFill>
                  <a:solidFill>
                    <a:srgbClr val="EBEBEB"/>
                  </a:solidFill>
                </a:uFill>
                <a:latin typeface="Tahoma"/>
                <a:cs typeface="Tahoma"/>
              </a:rPr>
              <a:t>INSTITUTE</a:t>
            </a:r>
          </a:p>
        </p:txBody>
      </p:sp>
      <p:grpSp>
        <p:nvGrpSpPr>
          <p:cNvPr id="12" name="object 12"/>
          <p:cNvGrpSpPr/>
          <p:nvPr/>
        </p:nvGrpSpPr>
        <p:grpSpPr>
          <a:xfrm>
            <a:off x="467613" y="3024885"/>
            <a:ext cx="11365230" cy="3103880"/>
            <a:chOff x="467613" y="3024885"/>
            <a:chExt cx="11365230" cy="3103880"/>
          </a:xfrm>
        </p:grpSpPr>
        <p:sp>
          <p:nvSpPr>
            <p:cNvPr id="13" name="object 13"/>
            <p:cNvSpPr/>
            <p:nvPr/>
          </p:nvSpPr>
          <p:spPr>
            <a:xfrm>
              <a:off x="477773" y="3035045"/>
              <a:ext cx="4502150" cy="3083560"/>
            </a:xfrm>
            <a:custGeom>
              <a:avLst/>
              <a:gdLst/>
              <a:ahLst/>
              <a:cxnLst/>
              <a:rect l="l" t="t" r="r" b="b"/>
              <a:pathLst>
                <a:path w="4502150" h="3083560">
                  <a:moveTo>
                    <a:pt x="2926206" y="0"/>
                  </a:moveTo>
                  <a:lnTo>
                    <a:pt x="0" y="0"/>
                  </a:lnTo>
                  <a:lnTo>
                    <a:pt x="1575689" y="1541526"/>
                  </a:lnTo>
                  <a:lnTo>
                    <a:pt x="0" y="3083052"/>
                  </a:lnTo>
                  <a:lnTo>
                    <a:pt x="2926206" y="3083052"/>
                  </a:lnTo>
                  <a:lnTo>
                    <a:pt x="4501896" y="1541526"/>
                  </a:lnTo>
                  <a:lnTo>
                    <a:pt x="2926206" y="0"/>
                  </a:lnTo>
                  <a:close/>
                </a:path>
              </a:pathLst>
            </a:custGeom>
            <a:solidFill>
              <a:srgbClr val="AF1512"/>
            </a:solidFill>
          </p:spPr>
          <p:txBody>
            <a:bodyPr wrap="square" lIns="0" tIns="0" rIns="0" bIns="0" rtlCol="0"/>
            <a:lstStyle/>
            <a:p>
              <a:endParaRPr/>
            </a:p>
          </p:txBody>
        </p:sp>
        <p:sp>
          <p:nvSpPr>
            <p:cNvPr id="14" name="object 14"/>
            <p:cNvSpPr/>
            <p:nvPr/>
          </p:nvSpPr>
          <p:spPr>
            <a:xfrm>
              <a:off x="477773" y="3035045"/>
              <a:ext cx="4502150" cy="3083560"/>
            </a:xfrm>
            <a:custGeom>
              <a:avLst/>
              <a:gdLst/>
              <a:ahLst/>
              <a:cxnLst/>
              <a:rect l="l" t="t" r="r" b="b"/>
              <a:pathLst>
                <a:path w="4502150" h="3083560">
                  <a:moveTo>
                    <a:pt x="0" y="0"/>
                  </a:moveTo>
                  <a:lnTo>
                    <a:pt x="2926206" y="0"/>
                  </a:lnTo>
                  <a:lnTo>
                    <a:pt x="4501896" y="1541526"/>
                  </a:lnTo>
                  <a:lnTo>
                    <a:pt x="2926206" y="3083052"/>
                  </a:lnTo>
                  <a:lnTo>
                    <a:pt x="0" y="3083052"/>
                  </a:lnTo>
                  <a:lnTo>
                    <a:pt x="1575689" y="1541526"/>
                  </a:lnTo>
                  <a:lnTo>
                    <a:pt x="0" y="0"/>
                  </a:lnTo>
                  <a:close/>
                </a:path>
              </a:pathLst>
            </a:custGeom>
            <a:ln w="19812">
              <a:solidFill>
                <a:srgbClr val="AF1512"/>
              </a:solidFill>
            </a:ln>
          </p:spPr>
          <p:txBody>
            <a:bodyPr wrap="square" lIns="0" tIns="0" rIns="0" bIns="0" rtlCol="0"/>
            <a:lstStyle/>
            <a:p>
              <a:endParaRPr/>
            </a:p>
          </p:txBody>
        </p:sp>
        <p:sp>
          <p:nvSpPr>
            <p:cNvPr id="15" name="object 15"/>
            <p:cNvSpPr/>
            <p:nvPr/>
          </p:nvSpPr>
          <p:spPr>
            <a:xfrm>
              <a:off x="4979669" y="3144773"/>
              <a:ext cx="6842759" cy="2863850"/>
            </a:xfrm>
            <a:custGeom>
              <a:avLst/>
              <a:gdLst/>
              <a:ahLst/>
              <a:cxnLst/>
              <a:rect l="l" t="t" r="r" b="b"/>
              <a:pathLst>
                <a:path w="6842759" h="2863850">
                  <a:moveTo>
                    <a:pt x="6472555" y="0"/>
                  </a:moveTo>
                  <a:lnTo>
                    <a:pt x="0" y="0"/>
                  </a:lnTo>
                  <a:lnTo>
                    <a:pt x="0" y="2863596"/>
                  </a:lnTo>
                  <a:lnTo>
                    <a:pt x="6472555" y="2863596"/>
                  </a:lnTo>
                  <a:lnTo>
                    <a:pt x="6512894" y="2860795"/>
                  </a:lnTo>
                  <a:lnTo>
                    <a:pt x="6551976" y="2852588"/>
                  </a:lnTo>
                  <a:lnTo>
                    <a:pt x="6589572" y="2839264"/>
                  </a:lnTo>
                  <a:lnTo>
                    <a:pt x="6625459" y="2821116"/>
                  </a:lnTo>
                  <a:lnTo>
                    <a:pt x="6659409" y="2798435"/>
                  </a:lnTo>
                  <a:lnTo>
                    <a:pt x="6691198" y="2771511"/>
                  </a:lnTo>
                  <a:lnTo>
                    <a:pt x="6720599" y="2740636"/>
                  </a:lnTo>
                  <a:lnTo>
                    <a:pt x="6747386" y="2706101"/>
                  </a:lnTo>
                  <a:lnTo>
                    <a:pt x="6771335" y="2668197"/>
                  </a:lnTo>
                  <a:lnTo>
                    <a:pt x="6792218" y="2627216"/>
                  </a:lnTo>
                  <a:lnTo>
                    <a:pt x="6809811" y="2583447"/>
                  </a:lnTo>
                  <a:lnTo>
                    <a:pt x="6823887" y="2537183"/>
                  </a:lnTo>
                  <a:lnTo>
                    <a:pt x="6834221" y="2488715"/>
                  </a:lnTo>
                  <a:lnTo>
                    <a:pt x="6840587" y="2438333"/>
                  </a:lnTo>
                  <a:lnTo>
                    <a:pt x="6842759" y="2386329"/>
                  </a:lnTo>
                  <a:lnTo>
                    <a:pt x="6842759" y="477265"/>
                  </a:lnTo>
                  <a:lnTo>
                    <a:pt x="6840587" y="425273"/>
                  </a:lnTo>
                  <a:lnTo>
                    <a:pt x="6834221" y="374899"/>
                  </a:lnTo>
                  <a:lnTo>
                    <a:pt x="6823887" y="326436"/>
                  </a:lnTo>
                  <a:lnTo>
                    <a:pt x="6809811" y="280175"/>
                  </a:lnTo>
                  <a:lnTo>
                    <a:pt x="6792218" y="236408"/>
                  </a:lnTo>
                  <a:lnTo>
                    <a:pt x="6771335" y="195425"/>
                  </a:lnTo>
                  <a:lnTo>
                    <a:pt x="6747386" y="157519"/>
                  </a:lnTo>
                  <a:lnTo>
                    <a:pt x="6720599" y="122981"/>
                  </a:lnTo>
                  <a:lnTo>
                    <a:pt x="6691198" y="92102"/>
                  </a:lnTo>
                  <a:lnTo>
                    <a:pt x="6659409" y="65174"/>
                  </a:lnTo>
                  <a:lnTo>
                    <a:pt x="6625459" y="42488"/>
                  </a:lnTo>
                  <a:lnTo>
                    <a:pt x="6589572" y="24337"/>
                  </a:lnTo>
                  <a:lnTo>
                    <a:pt x="6551976" y="11010"/>
                  </a:lnTo>
                  <a:lnTo>
                    <a:pt x="6512894" y="2801"/>
                  </a:lnTo>
                  <a:lnTo>
                    <a:pt x="6472555" y="0"/>
                  </a:lnTo>
                  <a:close/>
                </a:path>
              </a:pathLst>
            </a:custGeom>
            <a:solidFill>
              <a:srgbClr val="FFFFFF">
                <a:alpha val="90194"/>
              </a:srgbClr>
            </a:solidFill>
          </p:spPr>
          <p:txBody>
            <a:bodyPr wrap="square" lIns="0" tIns="0" rIns="0" bIns="0" rtlCol="0"/>
            <a:lstStyle/>
            <a:p>
              <a:endParaRPr/>
            </a:p>
          </p:txBody>
        </p:sp>
        <p:sp>
          <p:nvSpPr>
            <p:cNvPr id="16" name="object 16"/>
            <p:cNvSpPr/>
            <p:nvPr/>
          </p:nvSpPr>
          <p:spPr>
            <a:xfrm>
              <a:off x="4979669" y="3144773"/>
              <a:ext cx="6842759" cy="2863850"/>
            </a:xfrm>
            <a:custGeom>
              <a:avLst/>
              <a:gdLst/>
              <a:ahLst/>
              <a:cxnLst/>
              <a:rect l="l" t="t" r="r" b="b"/>
              <a:pathLst>
                <a:path w="6842759" h="2863850">
                  <a:moveTo>
                    <a:pt x="6842759" y="477265"/>
                  </a:moveTo>
                  <a:lnTo>
                    <a:pt x="6842759" y="2386329"/>
                  </a:lnTo>
                  <a:lnTo>
                    <a:pt x="6840587" y="2438333"/>
                  </a:lnTo>
                  <a:lnTo>
                    <a:pt x="6834221" y="2488715"/>
                  </a:lnTo>
                  <a:lnTo>
                    <a:pt x="6823887" y="2537183"/>
                  </a:lnTo>
                  <a:lnTo>
                    <a:pt x="6809811" y="2583447"/>
                  </a:lnTo>
                  <a:lnTo>
                    <a:pt x="6792218" y="2627216"/>
                  </a:lnTo>
                  <a:lnTo>
                    <a:pt x="6771335" y="2668197"/>
                  </a:lnTo>
                  <a:lnTo>
                    <a:pt x="6747386" y="2706101"/>
                  </a:lnTo>
                  <a:lnTo>
                    <a:pt x="6720599" y="2740636"/>
                  </a:lnTo>
                  <a:lnTo>
                    <a:pt x="6691198" y="2771511"/>
                  </a:lnTo>
                  <a:lnTo>
                    <a:pt x="6659409" y="2798435"/>
                  </a:lnTo>
                  <a:lnTo>
                    <a:pt x="6625459" y="2821116"/>
                  </a:lnTo>
                  <a:lnTo>
                    <a:pt x="6589572" y="2839264"/>
                  </a:lnTo>
                  <a:lnTo>
                    <a:pt x="6551976" y="2852588"/>
                  </a:lnTo>
                  <a:lnTo>
                    <a:pt x="6512894" y="2860795"/>
                  </a:lnTo>
                  <a:lnTo>
                    <a:pt x="6472555" y="2863596"/>
                  </a:lnTo>
                  <a:lnTo>
                    <a:pt x="0" y="2863596"/>
                  </a:lnTo>
                  <a:lnTo>
                    <a:pt x="0" y="0"/>
                  </a:lnTo>
                  <a:lnTo>
                    <a:pt x="6472555" y="0"/>
                  </a:lnTo>
                  <a:lnTo>
                    <a:pt x="6512894" y="2801"/>
                  </a:lnTo>
                  <a:lnTo>
                    <a:pt x="6551976" y="11010"/>
                  </a:lnTo>
                  <a:lnTo>
                    <a:pt x="6589572" y="24337"/>
                  </a:lnTo>
                  <a:lnTo>
                    <a:pt x="6625459" y="42488"/>
                  </a:lnTo>
                  <a:lnTo>
                    <a:pt x="6659409" y="65174"/>
                  </a:lnTo>
                  <a:lnTo>
                    <a:pt x="6691198" y="92102"/>
                  </a:lnTo>
                  <a:lnTo>
                    <a:pt x="6720599" y="122981"/>
                  </a:lnTo>
                  <a:lnTo>
                    <a:pt x="6747386" y="157519"/>
                  </a:lnTo>
                  <a:lnTo>
                    <a:pt x="6771335" y="195425"/>
                  </a:lnTo>
                  <a:lnTo>
                    <a:pt x="6792218" y="236408"/>
                  </a:lnTo>
                  <a:lnTo>
                    <a:pt x="6809811" y="280175"/>
                  </a:lnTo>
                  <a:lnTo>
                    <a:pt x="6823887" y="326436"/>
                  </a:lnTo>
                  <a:lnTo>
                    <a:pt x="6834221" y="374899"/>
                  </a:lnTo>
                  <a:lnTo>
                    <a:pt x="6840587" y="425273"/>
                  </a:lnTo>
                  <a:lnTo>
                    <a:pt x="6842759" y="477265"/>
                  </a:lnTo>
                  <a:close/>
                </a:path>
              </a:pathLst>
            </a:custGeom>
            <a:ln w="19812">
              <a:solidFill>
                <a:srgbClr val="AF1512"/>
              </a:solidFill>
            </a:ln>
          </p:spPr>
          <p:txBody>
            <a:bodyPr wrap="square" lIns="0" tIns="0" rIns="0" bIns="0" rtlCol="0"/>
            <a:lstStyle/>
            <a:p>
              <a:endParaRPr/>
            </a:p>
          </p:txBody>
        </p:sp>
      </p:grpSp>
      <p:sp>
        <p:nvSpPr>
          <p:cNvPr id="17" name="object 17"/>
          <p:cNvSpPr txBox="1"/>
          <p:nvPr/>
        </p:nvSpPr>
        <p:spPr>
          <a:xfrm>
            <a:off x="5065903" y="3161792"/>
            <a:ext cx="5794375" cy="431800"/>
          </a:xfrm>
          <a:prstGeom prst="rect">
            <a:avLst/>
          </a:prstGeom>
        </p:spPr>
        <p:txBody>
          <a:bodyPr vert="horz" wrap="square" lIns="0" tIns="37465" rIns="0" bIns="0" rtlCol="0">
            <a:spAutoFit/>
          </a:bodyPr>
          <a:lstStyle/>
          <a:p>
            <a:pPr marL="127000" marR="5080" indent="-114300">
              <a:lnSpc>
                <a:spcPts val="1510"/>
              </a:lnSpc>
              <a:spcBef>
                <a:spcPts val="295"/>
              </a:spcBef>
              <a:buSzPct val="92857"/>
              <a:buChar char="•"/>
              <a:tabLst>
                <a:tab pos="127000" algn="l"/>
              </a:tabLst>
            </a:pPr>
            <a:r>
              <a:rPr sz="1400" spc="-20" dirty="0">
                <a:latin typeface="Verdana"/>
                <a:cs typeface="Verdana"/>
              </a:rPr>
              <a:t>Facilitate</a:t>
            </a:r>
            <a:r>
              <a:rPr sz="1400" spc="-85" dirty="0">
                <a:latin typeface="Verdana"/>
                <a:cs typeface="Verdana"/>
              </a:rPr>
              <a:t> </a:t>
            </a:r>
            <a:r>
              <a:rPr sz="1400" spc="-70" dirty="0">
                <a:latin typeface="Verdana"/>
                <a:cs typeface="Verdana"/>
              </a:rPr>
              <a:t>in</a:t>
            </a:r>
            <a:r>
              <a:rPr sz="1400" spc="-105" dirty="0">
                <a:latin typeface="Verdana"/>
                <a:cs typeface="Verdana"/>
              </a:rPr>
              <a:t> </a:t>
            </a:r>
            <a:r>
              <a:rPr sz="1400" spc="45" dirty="0">
                <a:latin typeface="Verdana"/>
                <a:cs typeface="Verdana"/>
              </a:rPr>
              <a:t>capacity</a:t>
            </a:r>
            <a:r>
              <a:rPr sz="1400" spc="-95" dirty="0">
                <a:latin typeface="Verdana"/>
                <a:cs typeface="Verdana"/>
              </a:rPr>
              <a:t> </a:t>
            </a:r>
            <a:r>
              <a:rPr sz="1400" spc="-30" dirty="0">
                <a:latin typeface="Verdana"/>
                <a:cs typeface="Verdana"/>
              </a:rPr>
              <a:t>building</a:t>
            </a:r>
            <a:r>
              <a:rPr sz="1400" spc="-125" dirty="0">
                <a:latin typeface="Verdana"/>
                <a:cs typeface="Verdana"/>
              </a:rPr>
              <a:t> </a:t>
            </a:r>
            <a:r>
              <a:rPr sz="1400" spc="-60" dirty="0">
                <a:latin typeface="Verdana"/>
                <a:cs typeface="Verdana"/>
              </a:rPr>
              <a:t>for</a:t>
            </a:r>
            <a:r>
              <a:rPr sz="1400" spc="-90" dirty="0">
                <a:latin typeface="Verdana"/>
                <a:cs typeface="Verdana"/>
              </a:rPr>
              <a:t> </a:t>
            </a:r>
            <a:r>
              <a:rPr sz="1400" dirty="0">
                <a:latin typeface="Verdana"/>
                <a:cs typeface="Verdana"/>
              </a:rPr>
              <a:t>development</a:t>
            </a:r>
            <a:r>
              <a:rPr sz="1400" spc="-120" dirty="0">
                <a:latin typeface="Verdana"/>
                <a:cs typeface="Verdana"/>
              </a:rPr>
              <a:t> </a:t>
            </a:r>
            <a:r>
              <a:rPr sz="1400" dirty="0">
                <a:latin typeface="Verdana"/>
                <a:cs typeface="Verdana"/>
              </a:rPr>
              <a:t>of</a:t>
            </a:r>
            <a:r>
              <a:rPr sz="1400" spc="-85" dirty="0">
                <a:latin typeface="Verdana"/>
                <a:cs typeface="Verdana"/>
              </a:rPr>
              <a:t> </a:t>
            </a:r>
            <a:r>
              <a:rPr sz="1400" dirty="0">
                <a:latin typeface="Verdana"/>
                <a:cs typeface="Verdana"/>
              </a:rPr>
              <a:t>conventional</a:t>
            </a:r>
            <a:r>
              <a:rPr sz="1400" spc="-105" dirty="0">
                <a:latin typeface="Verdana"/>
                <a:cs typeface="Verdana"/>
              </a:rPr>
              <a:t> </a:t>
            </a:r>
            <a:r>
              <a:rPr sz="1400" spc="-50" dirty="0">
                <a:latin typeface="Verdana"/>
                <a:cs typeface="Verdana"/>
              </a:rPr>
              <a:t>&amp; </a:t>
            </a:r>
            <a:r>
              <a:rPr sz="1400" spc="-10" dirty="0">
                <a:latin typeface="Verdana"/>
                <a:cs typeface="Verdana"/>
              </a:rPr>
              <a:t>unconventional</a:t>
            </a:r>
            <a:r>
              <a:rPr sz="1400" spc="-25" dirty="0">
                <a:latin typeface="Verdana"/>
                <a:cs typeface="Verdana"/>
              </a:rPr>
              <a:t> </a:t>
            </a:r>
            <a:r>
              <a:rPr sz="1400" spc="-30" dirty="0">
                <a:latin typeface="Verdana"/>
                <a:cs typeface="Verdana"/>
              </a:rPr>
              <a:t>petroleum</a:t>
            </a:r>
            <a:r>
              <a:rPr sz="1400" spc="-45" dirty="0">
                <a:latin typeface="Verdana"/>
                <a:cs typeface="Verdana"/>
              </a:rPr>
              <a:t> </a:t>
            </a:r>
            <a:r>
              <a:rPr sz="1400" dirty="0">
                <a:latin typeface="Verdana"/>
                <a:cs typeface="Verdana"/>
              </a:rPr>
              <a:t>and</a:t>
            </a:r>
            <a:r>
              <a:rPr sz="1400" spc="-65" dirty="0">
                <a:latin typeface="Verdana"/>
                <a:cs typeface="Verdana"/>
              </a:rPr>
              <a:t> </a:t>
            </a:r>
            <a:r>
              <a:rPr sz="1400" spc="-10" dirty="0">
                <a:latin typeface="Verdana"/>
                <a:cs typeface="Verdana"/>
              </a:rPr>
              <a:t>related</a:t>
            </a:r>
            <a:r>
              <a:rPr sz="1400" spc="-35" dirty="0">
                <a:latin typeface="Verdana"/>
                <a:cs typeface="Verdana"/>
              </a:rPr>
              <a:t> </a:t>
            </a:r>
            <a:r>
              <a:rPr sz="1400" spc="-30" dirty="0">
                <a:latin typeface="Verdana"/>
                <a:cs typeface="Verdana"/>
              </a:rPr>
              <a:t>hydraulic</a:t>
            </a:r>
            <a:r>
              <a:rPr sz="1400" spc="-85" dirty="0">
                <a:latin typeface="Verdana"/>
                <a:cs typeface="Verdana"/>
              </a:rPr>
              <a:t> </a:t>
            </a:r>
            <a:r>
              <a:rPr sz="1400" spc="-25" dirty="0">
                <a:latin typeface="Verdana"/>
                <a:cs typeface="Verdana"/>
              </a:rPr>
              <a:t>fracking</a:t>
            </a:r>
            <a:r>
              <a:rPr sz="1400" spc="-85" dirty="0">
                <a:latin typeface="Verdana"/>
                <a:cs typeface="Verdana"/>
              </a:rPr>
              <a:t> </a:t>
            </a:r>
            <a:r>
              <a:rPr sz="1400" spc="-20" dirty="0">
                <a:latin typeface="Verdana"/>
                <a:cs typeface="Verdana"/>
              </a:rPr>
              <a:t>sectors.</a:t>
            </a:r>
            <a:endParaRPr sz="1400">
              <a:latin typeface="Verdana"/>
              <a:cs typeface="Verdana"/>
            </a:endParaRPr>
          </a:p>
        </p:txBody>
      </p:sp>
      <p:sp>
        <p:nvSpPr>
          <p:cNvPr id="18" name="object 18"/>
          <p:cNvSpPr txBox="1"/>
          <p:nvPr/>
        </p:nvSpPr>
        <p:spPr>
          <a:xfrm>
            <a:off x="5065903" y="3802126"/>
            <a:ext cx="6544309" cy="431800"/>
          </a:xfrm>
          <a:prstGeom prst="rect">
            <a:avLst/>
          </a:prstGeom>
        </p:spPr>
        <p:txBody>
          <a:bodyPr vert="horz" wrap="square" lIns="0" tIns="37465" rIns="0" bIns="0" rtlCol="0">
            <a:spAutoFit/>
          </a:bodyPr>
          <a:lstStyle/>
          <a:p>
            <a:pPr marL="127000" marR="5080" indent="-114300">
              <a:lnSpc>
                <a:spcPts val="1510"/>
              </a:lnSpc>
              <a:spcBef>
                <a:spcPts val="295"/>
              </a:spcBef>
              <a:buSzPct val="92857"/>
              <a:buChar char="•"/>
              <a:tabLst>
                <a:tab pos="127000" algn="l"/>
              </a:tabLst>
            </a:pPr>
            <a:r>
              <a:rPr sz="1400" spc="-45" dirty="0">
                <a:latin typeface="Verdana"/>
                <a:cs typeface="Verdana"/>
              </a:rPr>
              <a:t>Matters </a:t>
            </a:r>
            <a:r>
              <a:rPr sz="1400" spc="-10" dirty="0">
                <a:latin typeface="Verdana"/>
                <a:cs typeface="Verdana"/>
              </a:rPr>
              <a:t>bearing</a:t>
            </a:r>
            <a:r>
              <a:rPr sz="1400" spc="-70" dirty="0">
                <a:latin typeface="Verdana"/>
                <a:cs typeface="Verdana"/>
              </a:rPr>
              <a:t> </a:t>
            </a:r>
            <a:r>
              <a:rPr sz="1400" dirty="0">
                <a:latin typeface="Verdana"/>
                <a:cs typeface="Verdana"/>
              </a:rPr>
              <a:t>on</a:t>
            </a:r>
            <a:r>
              <a:rPr sz="1400" spc="-45" dirty="0">
                <a:latin typeface="Verdana"/>
                <a:cs typeface="Verdana"/>
              </a:rPr>
              <a:t> </a:t>
            </a:r>
            <a:r>
              <a:rPr sz="1400" spc="-40" dirty="0">
                <a:latin typeface="Verdana"/>
                <a:cs typeface="Verdana"/>
              </a:rPr>
              <a:t>international</a:t>
            </a:r>
            <a:r>
              <a:rPr sz="1400" spc="-65" dirty="0">
                <a:latin typeface="Verdana"/>
                <a:cs typeface="Verdana"/>
              </a:rPr>
              <a:t> </a:t>
            </a:r>
            <a:r>
              <a:rPr sz="1400" spc="-10" dirty="0">
                <a:latin typeface="Verdana"/>
                <a:cs typeface="Verdana"/>
              </a:rPr>
              <a:t>aspects</a:t>
            </a:r>
            <a:r>
              <a:rPr sz="1400" spc="-50" dirty="0">
                <a:latin typeface="Verdana"/>
                <a:cs typeface="Verdana"/>
              </a:rPr>
              <a:t> </a:t>
            </a:r>
            <a:r>
              <a:rPr sz="1400" spc="-75" dirty="0">
                <a:latin typeface="Verdana"/>
                <a:cs typeface="Verdana"/>
              </a:rPr>
              <a:t>like </a:t>
            </a:r>
            <a:r>
              <a:rPr sz="1400" dirty="0">
                <a:latin typeface="Verdana"/>
                <a:cs typeface="Verdana"/>
              </a:rPr>
              <a:t>technology</a:t>
            </a:r>
            <a:r>
              <a:rPr sz="1400" spc="-40" dirty="0">
                <a:latin typeface="Verdana"/>
                <a:cs typeface="Verdana"/>
              </a:rPr>
              <a:t> </a:t>
            </a:r>
            <a:r>
              <a:rPr sz="1400" dirty="0">
                <a:latin typeface="Verdana"/>
                <a:cs typeface="Verdana"/>
              </a:rPr>
              <a:t>advancements</a:t>
            </a:r>
            <a:r>
              <a:rPr sz="1400" spc="-65" dirty="0">
                <a:latin typeface="Verdana"/>
                <a:cs typeface="Verdana"/>
              </a:rPr>
              <a:t> </a:t>
            </a:r>
            <a:r>
              <a:rPr sz="1400" spc="-50" dirty="0">
                <a:latin typeface="Verdana"/>
                <a:cs typeface="Verdana"/>
              </a:rPr>
              <a:t>&amp; </a:t>
            </a:r>
            <a:r>
              <a:rPr sz="1400" dirty="0">
                <a:latin typeface="Verdana"/>
                <a:cs typeface="Verdana"/>
              </a:rPr>
              <a:t>development</a:t>
            </a:r>
            <a:r>
              <a:rPr sz="1400" spc="-110" dirty="0">
                <a:latin typeface="Verdana"/>
                <a:cs typeface="Verdana"/>
              </a:rPr>
              <a:t> </a:t>
            </a:r>
            <a:r>
              <a:rPr sz="1400" spc="-70" dirty="0">
                <a:latin typeface="Verdana"/>
                <a:cs typeface="Verdana"/>
              </a:rPr>
              <a:t>in</a:t>
            </a:r>
            <a:r>
              <a:rPr sz="1400" spc="-105" dirty="0">
                <a:latin typeface="Verdana"/>
                <a:cs typeface="Verdana"/>
              </a:rPr>
              <a:t> </a:t>
            </a:r>
            <a:r>
              <a:rPr sz="1400" spc="-20" dirty="0">
                <a:latin typeface="Verdana"/>
                <a:cs typeface="Verdana"/>
              </a:rPr>
              <a:t>the</a:t>
            </a:r>
            <a:r>
              <a:rPr sz="1400" spc="-60" dirty="0">
                <a:latin typeface="Verdana"/>
                <a:cs typeface="Verdana"/>
              </a:rPr>
              <a:t> </a:t>
            </a:r>
            <a:r>
              <a:rPr sz="1400" spc="-30" dirty="0">
                <a:latin typeface="Verdana"/>
                <a:cs typeface="Verdana"/>
              </a:rPr>
              <a:t>field</a:t>
            </a:r>
            <a:r>
              <a:rPr sz="1400" spc="-100" dirty="0">
                <a:latin typeface="Verdana"/>
                <a:cs typeface="Verdana"/>
              </a:rPr>
              <a:t> </a:t>
            </a:r>
            <a:r>
              <a:rPr sz="1400" dirty="0">
                <a:latin typeface="Verdana"/>
                <a:cs typeface="Verdana"/>
              </a:rPr>
              <a:t>of</a:t>
            </a:r>
            <a:r>
              <a:rPr sz="1400" spc="-80" dirty="0">
                <a:latin typeface="Verdana"/>
                <a:cs typeface="Verdana"/>
              </a:rPr>
              <a:t> </a:t>
            </a:r>
            <a:r>
              <a:rPr sz="1400" spc="-40" dirty="0">
                <a:latin typeface="Verdana"/>
                <a:cs typeface="Verdana"/>
              </a:rPr>
              <a:t>Petroleum</a:t>
            </a:r>
            <a:r>
              <a:rPr sz="1400" spc="-110" dirty="0">
                <a:latin typeface="Verdana"/>
                <a:cs typeface="Verdana"/>
              </a:rPr>
              <a:t> </a:t>
            </a:r>
            <a:r>
              <a:rPr sz="1400" spc="-10" dirty="0">
                <a:latin typeface="Verdana"/>
                <a:cs typeface="Verdana"/>
              </a:rPr>
              <a:t>Technology.</a:t>
            </a:r>
            <a:endParaRPr sz="1400">
              <a:latin typeface="Verdana"/>
              <a:cs typeface="Verdana"/>
            </a:endParaRPr>
          </a:p>
        </p:txBody>
      </p:sp>
      <p:sp>
        <p:nvSpPr>
          <p:cNvPr id="19" name="object 19"/>
          <p:cNvSpPr txBox="1"/>
          <p:nvPr/>
        </p:nvSpPr>
        <p:spPr>
          <a:xfrm>
            <a:off x="5065903" y="4442205"/>
            <a:ext cx="6558915" cy="431800"/>
          </a:xfrm>
          <a:prstGeom prst="rect">
            <a:avLst/>
          </a:prstGeom>
        </p:spPr>
        <p:txBody>
          <a:bodyPr vert="horz" wrap="square" lIns="0" tIns="37465" rIns="0" bIns="0" rtlCol="0">
            <a:spAutoFit/>
          </a:bodyPr>
          <a:lstStyle/>
          <a:p>
            <a:pPr marL="127000" marR="5080" indent="-114300">
              <a:lnSpc>
                <a:spcPts val="1510"/>
              </a:lnSpc>
              <a:spcBef>
                <a:spcPts val="295"/>
              </a:spcBef>
              <a:buSzPct val="92857"/>
              <a:buChar char="•"/>
              <a:tabLst>
                <a:tab pos="127000" algn="l"/>
              </a:tabLst>
            </a:pPr>
            <a:r>
              <a:rPr sz="1400" spc="-110" dirty="0">
                <a:latin typeface="Verdana"/>
                <a:cs typeface="Verdana"/>
              </a:rPr>
              <a:t>To</a:t>
            </a:r>
            <a:r>
              <a:rPr sz="1400" spc="-80" dirty="0">
                <a:latin typeface="Verdana"/>
                <a:cs typeface="Verdana"/>
              </a:rPr>
              <a:t> </a:t>
            </a:r>
            <a:r>
              <a:rPr sz="1400" spc="-60" dirty="0">
                <a:latin typeface="Verdana"/>
                <a:cs typeface="Verdana"/>
              </a:rPr>
              <a:t>ensure</a:t>
            </a:r>
            <a:r>
              <a:rPr sz="1400" spc="-55" dirty="0">
                <a:latin typeface="Verdana"/>
                <a:cs typeface="Verdana"/>
              </a:rPr>
              <a:t> </a:t>
            </a:r>
            <a:r>
              <a:rPr sz="1400" spc="-25" dirty="0">
                <a:latin typeface="Verdana"/>
                <a:cs typeface="Verdana"/>
              </a:rPr>
              <a:t>the</a:t>
            </a:r>
            <a:r>
              <a:rPr sz="1400" spc="-70" dirty="0">
                <a:latin typeface="Verdana"/>
                <a:cs typeface="Verdana"/>
              </a:rPr>
              <a:t> </a:t>
            </a:r>
            <a:r>
              <a:rPr sz="1400" spc="-15" dirty="0">
                <a:latin typeface="Verdana"/>
                <a:cs typeface="Verdana"/>
              </a:rPr>
              <a:t>workforce</a:t>
            </a:r>
            <a:r>
              <a:rPr sz="1400" spc="-110" dirty="0">
                <a:latin typeface="Verdana"/>
                <a:cs typeface="Verdana"/>
              </a:rPr>
              <a:t> </a:t>
            </a:r>
            <a:r>
              <a:rPr sz="1400" spc="-10" dirty="0">
                <a:latin typeface="Verdana"/>
                <a:cs typeface="Verdana"/>
              </a:rPr>
              <a:t>generation</a:t>
            </a:r>
            <a:r>
              <a:rPr sz="1400" spc="-105" dirty="0">
                <a:latin typeface="Verdana"/>
                <a:cs typeface="Verdana"/>
              </a:rPr>
              <a:t> </a:t>
            </a:r>
            <a:r>
              <a:rPr sz="1400" spc="-70" dirty="0">
                <a:latin typeface="Verdana"/>
                <a:cs typeface="Verdana"/>
              </a:rPr>
              <a:t>like</a:t>
            </a:r>
            <a:r>
              <a:rPr sz="1400" spc="-105" dirty="0">
                <a:latin typeface="Verdana"/>
                <a:cs typeface="Verdana"/>
              </a:rPr>
              <a:t> </a:t>
            </a:r>
            <a:r>
              <a:rPr sz="1400" spc="-25" dirty="0">
                <a:latin typeface="Verdana"/>
                <a:cs typeface="Verdana"/>
              </a:rPr>
              <a:t>technicians,</a:t>
            </a:r>
            <a:r>
              <a:rPr sz="1400" spc="-100" dirty="0">
                <a:latin typeface="Verdana"/>
                <a:cs typeface="Verdana"/>
              </a:rPr>
              <a:t> </a:t>
            </a:r>
            <a:r>
              <a:rPr sz="1400" spc="-10" dirty="0">
                <a:latin typeface="Verdana"/>
                <a:cs typeface="Verdana"/>
              </a:rPr>
              <a:t>mechanics,</a:t>
            </a:r>
            <a:r>
              <a:rPr sz="1400" spc="-110" dirty="0">
                <a:latin typeface="Verdana"/>
                <a:cs typeface="Verdana"/>
              </a:rPr>
              <a:t> </a:t>
            </a:r>
            <a:r>
              <a:rPr sz="1400" spc="-95" dirty="0">
                <a:latin typeface="Verdana"/>
                <a:cs typeface="Verdana"/>
              </a:rPr>
              <a:t>fitters</a:t>
            </a:r>
            <a:r>
              <a:rPr sz="1400" spc="-90" dirty="0">
                <a:latin typeface="Verdana"/>
                <a:cs typeface="Verdana"/>
              </a:rPr>
              <a:t> </a:t>
            </a:r>
            <a:r>
              <a:rPr sz="1400" spc="-25" dirty="0">
                <a:latin typeface="Verdana"/>
                <a:cs typeface="Verdana"/>
              </a:rPr>
              <a:t>and </a:t>
            </a:r>
            <a:r>
              <a:rPr sz="1400" spc="-105" dirty="0">
                <a:latin typeface="Verdana"/>
                <a:cs typeface="Verdana"/>
              </a:rPr>
              <a:t>drillers,</a:t>
            </a:r>
            <a:r>
              <a:rPr sz="1400" spc="-65" dirty="0">
                <a:latin typeface="Verdana"/>
                <a:cs typeface="Verdana"/>
              </a:rPr>
              <a:t> </a:t>
            </a:r>
            <a:r>
              <a:rPr sz="1400" spc="-20" dirty="0">
                <a:latin typeface="Verdana"/>
                <a:cs typeface="Verdana"/>
              </a:rPr>
              <a:t>etc.</a:t>
            </a:r>
            <a:endParaRPr sz="1400">
              <a:latin typeface="Verdana"/>
              <a:cs typeface="Verdana"/>
            </a:endParaRPr>
          </a:p>
        </p:txBody>
      </p:sp>
      <p:sp>
        <p:nvSpPr>
          <p:cNvPr id="20" name="object 20"/>
          <p:cNvSpPr txBox="1"/>
          <p:nvPr/>
        </p:nvSpPr>
        <p:spPr>
          <a:xfrm>
            <a:off x="5065903" y="5082666"/>
            <a:ext cx="5848985" cy="239395"/>
          </a:xfrm>
          <a:prstGeom prst="rect">
            <a:avLst/>
          </a:prstGeom>
        </p:spPr>
        <p:txBody>
          <a:bodyPr vert="horz" wrap="square" lIns="0" tIns="12700" rIns="0" bIns="0" rtlCol="0">
            <a:spAutoFit/>
          </a:bodyPr>
          <a:lstStyle/>
          <a:p>
            <a:pPr marL="126364" indent="-113664">
              <a:lnSpc>
                <a:spcPct val="100000"/>
              </a:lnSpc>
              <a:spcBef>
                <a:spcPts val="100"/>
              </a:spcBef>
              <a:buSzPct val="92857"/>
              <a:buChar char="•"/>
              <a:tabLst>
                <a:tab pos="126364" algn="l"/>
              </a:tabLst>
            </a:pPr>
            <a:r>
              <a:rPr sz="1400" spc="-110" dirty="0">
                <a:latin typeface="Verdana"/>
                <a:cs typeface="Verdana"/>
              </a:rPr>
              <a:t>To</a:t>
            </a:r>
            <a:r>
              <a:rPr sz="1400" spc="-70" dirty="0">
                <a:latin typeface="Verdana"/>
                <a:cs typeface="Verdana"/>
              </a:rPr>
              <a:t> </a:t>
            </a:r>
            <a:r>
              <a:rPr sz="1400" spc="-60" dirty="0">
                <a:latin typeface="Verdana"/>
                <a:cs typeface="Verdana"/>
              </a:rPr>
              <a:t>ensure</a:t>
            </a:r>
            <a:r>
              <a:rPr sz="1400" spc="-50" dirty="0">
                <a:latin typeface="Verdana"/>
                <a:cs typeface="Verdana"/>
              </a:rPr>
              <a:t> </a:t>
            </a:r>
            <a:r>
              <a:rPr sz="1400" spc="-25" dirty="0">
                <a:latin typeface="Verdana"/>
                <a:cs typeface="Verdana"/>
              </a:rPr>
              <a:t>the</a:t>
            </a:r>
            <a:r>
              <a:rPr sz="1400" spc="-60" dirty="0">
                <a:latin typeface="Verdana"/>
                <a:cs typeface="Verdana"/>
              </a:rPr>
              <a:t> </a:t>
            </a:r>
            <a:r>
              <a:rPr sz="1400" spc="-70" dirty="0">
                <a:latin typeface="Verdana"/>
                <a:cs typeface="Verdana"/>
              </a:rPr>
              <a:t>jobs</a:t>
            </a:r>
            <a:r>
              <a:rPr sz="1400" spc="-75" dirty="0">
                <a:latin typeface="Verdana"/>
                <a:cs typeface="Verdana"/>
              </a:rPr>
              <a:t> </a:t>
            </a:r>
            <a:r>
              <a:rPr sz="1400" dirty="0">
                <a:latin typeface="Verdana"/>
                <a:cs typeface="Verdana"/>
              </a:rPr>
              <a:t>and</a:t>
            </a:r>
            <a:r>
              <a:rPr sz="1400" spc="-65" dirty="0">
                <a:latin typeface="Verdana"/>
                <a:cs typeface="Verdana"/>
              </a:rPr>
              <a:t> </a:t>
            </a:r>
            <a:r>
              <a:rPr sz="1400" spc="-25" dirty="0">
                <a:latin typeface="Verdana"/>
                <a:cs typeface="Verdana"/>
              </a:rPr>
              <a:t>employment</a:t>
            </a:r>
            <a:r>
              <a:rPr sz="1400" spc="-95" dirty="0">
                <a:latin typeface="Verdana"/>
                <a:cs typeface="Verdana"/>
              </a:rPr>
              <a:t> </a:t>
            </a:r>
            <a:r>
              <a:rPr sz="1400" spc="-55" dirty="0">
                <a:latin typeface="Verdana"/>
                <a:cs typeface="Verdana"/>
              </a:rPr>
              <a:t>for</a:t>
            </a:r>
            <a:r>
              <a:rPr sz="1400" spc="-60" dirty="0">
                <a:latin typeface="Verdana"/>
                <a:cs typeface="Verdana"/>
              </a:rPr>
              <a:t> </a:t>
            </a:r>
            <a:r>
              <a:rPr sz="1400" spc="-70" dirty="0">
                <a:latin typeface="Verdana"/>
                <a:cs typeface="Verdana"/>
              </a:rPr>
              <a:t>mid-</a:t>
            </a:r>
            <a:r>
              <a:rPr sz="1400" spc="-35" dirty="0">
                <a:latin typeface="Verdana"/>
                <a:cs typeface="Verdana"/>
              </a:rPr>
              <a:t>level</a:t>
            </a:r>
            <a:r>
              <a:rPr sz="1400" spc="-90" dirty="0">
                <a:latin typeface="Verdana"/>
                <a:cs typeface="Verdana"/>
              </a:rPr>
              <a:t> </a:t>
            </a:r>
            <a:r>
              <a:rPr sz="1400" spc="-75" dirty="0">
                <a:latin typeface="Verdana"/>
                <a:cs typeface="Verdana"/>
              </a:rPr>
              <a:t>skilled</a:t>
            </a:r>
            <a:r>
              <a:rPr sz="1400" spc="-85" dirty="0">
                <a:latin typeface="Verdana"/>
                <a:cs typeface="Verdana"/>
              </a:rPr>
              <a:t> </a:t>
            </a:r>
            <a:r>
              <a:rPr sz="1400" spc="-10" dirty="0">
                <a:latin typeface="Verdana"/>
                <a:cs typeface="Verdana"/>
              </a:rPr>
              <a:t>workforce.</a:t>
            </a:r>
            <a:endParaRPr sz="1400">
              <a:latin typeface="Verdana"/>
              <a:cs typeface="Verdana"/>
            </a:endParaRPr>
          </a:p>
        </p:txBody>
      </p:sp>
      <p:sp>
        <p:nvSpPr>
          <p:cNvPr id="21" name="object 21"/>
          <p:cNvSpPr txBox="1"/>
          <p:nvPr/>
        </p:nvSpPr>
        <p:spPr>
          <a:xfrm>
            <a:off x="5065903" y="5530697"/>
            <a:ext cx="6343650" cy="431800"/>
          </a:xfrm>
          <a:prstGeom prst="rect">
            <a:avLst/>
          </a:prstGeom>
        </p:spPr>
        <p:txBody>
          <a:bodyPr vert="horz" wrap="square" lIns="0" tIns="37465" rIns="0" bIns="0" rtlCol="0">
            <a:spAutoFit/>
          </a:bodyPr>
          <a:lstStyle/>
          <a:p>
            <a:pPr marL="127000" marR="5080" indent="-114300">
              <a:lnSpc>
                <a:spcPts val="1510"/>
              </a:lnSpc>
              <a:spcBef>
                <a:spcPts val="295"/>
              </a:spcBef>
              <a:buSzPct val="92857"/>
              <a:buChar char="•"/>
              <a:tabLst>
                <a:tab pos="127000" algn="l"/>
              </a:tabLst>
            </a:pPr>
            <a:r>
              <a:rPr sz="1400" spc="-110" dirty="0">
                <a:latin typeface="Verdana"/>
                <a:cs typeface="Verdana"/>
              </a:rPr>
              <a:t>To</a:t>
            </a:r>
            <a:r>
              <a:rPr sz="1400" spc="-75" dirty="0">
                <a:latin typeface="Verdana"/>
                <a:cs typeface="Verdana"/>
              </a:rPr>
              <a:t> </a:t>
            </a:r>
            <a:r>
              <a:rPr sz="1400" dirty="0">
                <a:latin typeface="Verdana"/>
                <a:cs typeface="Verdana"/>
              </a:rPr>
              <a:t>meet</a:t>
            </a:r>
            <a:r>
              <a:rPr sz="1400" spc="-60" dirty="0">
                <a:latin typeface="Verdana"/>
                <a:cs typeface="Verdana"/>
              </a:rPr>
              <a:t> </a:t>
            </a:r>
            <a:r>
              <a:rPr sz="1400" spc="-25" dirty="0">
                <a:latin typeface="Verdana"/>
                <a:cs typeface="Verdana"/>
              </a:rPr>
              <a:t>the</a:t>
            </a:r>
            <a:r>
              <a:rPr sz="1400" spc="-65" dirty="0">
                <a:latin typeface="Verdana"/>
                <a:cs typeface="Verdana"/>
              </a:rPr>
              <a:t> </a:t>
            </a:r>
            <a:r>
              <a:rPr sz="1400" spc="-90" dirty="0">
                <a:latin typeface="Verdana"/>
                <a:cs typeface="Verdana"/>
              </a:rPr>
              <a:t>industry</a:t>
            </a:r>
            <a:r>
              <a:rPr sz="1400" spc="-75" dirty="0">
                <a:latin typeface="Verdana"/>
                <a:cs typeface="Verdana"/>
              </a:rPr>
              <a:t> </a:t>
            </a:r>
            <a:r>
              <a:rPr sz="1400" spc="-20" dirty="0">
                <a:latin typeface="Verdana"/>
                <a:cs typeface="Verdana"/>
              </a:rPr>
              <a:t>standard</a:t>
            </a:r>
            <a:r>
              <a:rPr sz="1400" spc="-40" dirty="0">
                <a:latin typeface="Verdana"/>
                <a:cs typeface="Verdana"/>
              </a:rPr>
              <a:t> </a:t>
            </a:r>
            <a:r>
              <a:rPr sz="1400" dirty="0">
                <a:latin typeface="Verdana"/>
                <a:cs typeface="Verdana"/>
              </a:rPr>
              <a:t>and</a:t>
            </a:r>
            <a:r>
              <a:rPr sz="1400" spc="-70" dirty="0">
                <a:latin typeface="Verdana"/>
                <a:cs typeface="Verdana"/>
              </a:rPr>
              <a:t> </a:t>
            </a:r>
            <a:r>
              <a:rPr sz="1400" spc="-45" dirty="0">
                <a:latin typeface="Verdana"/>
                <a:cs typeface="Verdana"/>
              </a:rPr>
              <a:t>requirement</a:t>
            </a:r>
            <a:r>
              <a:rPr sz="1400" spc="-100" dirty="0">
                <a:latin typeface="Verdana"/>
                <a:cs typeface="Verdana"/>
              </a:rPr>
              <a:t> </a:t>
            </a:r>
            <a:r>
              <a:rPr sz="1400" spc="-60" dirty="0">
                <a:latin typeface="Verdana"/>
                <a:cs typeface="Verdana"/>
              </a:rPr>
              <a:t>for</a:t>
            </a:r>
            <a:r>
              <a:rPr sz="1400" spc="-80" dirty="0">
                <a:latin typeface="Verdana"/>
                <a:cs typeface="Verdana"/>
              </a:rPr>
              <a:t> </a:t>
            </a:r>
            <a:r>
              <a:rPr sz="1400" spc="-20" dirty="0">
                <a:latin typeface="Verdana"/>
                <a:cs typeface="Verdana"/>
              </a:rPr>
              <a:t>the</a:t>
            </a:r>
            <a:r>
              <a:rPr sz="1400" spc="-55" dirty="0">
                <a:latin typeface="Verdana"/>
                <a:cs typeface="Verdana"/>
              </a:rPr>
              <a:t> </a:t>
            </a:r>
            <a:r>
              <a:rPr sz="1400" spc="-65" dirty="0">
                <a:latin typeface="Verdana"/>
                <a:cs typeface="Verdana"/>
              </a:rPr>
              <a:t>mid-</a:t>
            </a:r>
            <a:r>
              <a:rPr sz="1400" spc="-35" dirty="0">
                <a:latin typeface="Verdana"/>
                <a:cs typeface="Verdana"/>
              </a:rPr>
              <a:t>level</a:t>
            </a:r>
            <a:r>
              <a:rPr sz="1400" spc="-95" dirty="0">
                <a:latin typeface="Verdana"/>
                <a:cs typeface="Verdana"/>
              </a:rPr>
              <a:t> </a:t>
            </a:r>
            <a:r>
              <a:rPr sz="1400" spc="-10" dirty="0">
                <a:latin typeface="Verdana"/>
                <a:cs typeface="Verdana"/>
              </a:rPr>
              <a:t>training </a:t>
            </a:r>
            <a:r>
              <a:rPr sz="1400" dirty="0">
                <a:latin typeface="Verdana"/>
                <a:cs typeface="Verdana"/>
              </a:rPr>
              <a:t>and</a:t>
            </a:r>
            <a:r>
              <a:rPr sz="1400" spc="5" dirty="0">
                <a:latin typeface="Verdana"/>
                <a:cs typeface="Verdana"/>
              </a:rPr>
              <a:t> </a:t>
            </a:r>
            <a:r>
              <a:rPr sz="1400" spc="-25" dirty="0">
                <a:latin typeface="Verdana"/>
                <a:cs typeface="Verdana"/>
              </a:rPr>
              <a:t>workforce</a:t>
            </a:r>
            <a:r>
              <a:rPr sz="1400" spc="-50" dirty="0">
                <a:latin typeface="Verdana"/>
                <a:cs typeface="Verdana"/>
              </a:rPr>
              <a:t> </a:t>
            </a:r>
            <a:r>
              <a:rPr sz="1400" spc="-10" dirty="0">
                <a:latin typeface="Verdana"/>
                <a:cs typeface="Verdana"/>
              </a:rPr>
              <a:t>development.</a:t>
            </a:r>
            <a:endParaRPr sz="1400">
              <a:latin typeface="Verdana"/>
              <a:cs typeface="Verdana"/>
            </a:endParaRPr>
          </a:p>
        </p:txBody>
      </p:sp>
      <p:pic>
        <p:nvPicPr>
          <p:cNvPr id="22" name="object 22"/>
          <p:cNvPicPr/>
          <p:nvPr/>
        </p:nvPicPr>
        <p:blipFill>
          <a:blip r:embed="rId7" cstate="print"/>
          <a:stretch>
            <a:fillRect/>
          </a:stretch>
        </p:blipFill>
        <p:spPr>
          <a:xfrm>
            <a:off x="477012" y="489204"/>
            <a:ext cx="1443227" cy="1391412"/>
          </a:xfrm>
          <a:prstGeom prst="rect">
            <a:avLst/>
          </a:prstGeom>
        </p:spPr>
      </p:pic>
      <p:sp>
        <p:nvSpPr>
          <p:cNvPr id="23" name="object 23"/>
          <p:cNvSpPr txBox="1"/>
          <p:nvPr/>
        </p:nvSpPr>
        <p:spPr>
          <a:xfrm>
            <a:off x="1512569" y="3312667"/>
            <a:ext cx="2525395" cy="2467610"/>
          </a:xfrm>
          <a:prstGeom prst="rect">
            <a:avLst/>
          </a:prstGeom>
        </p:spPr>
        <p:txBody>
          <a:bodyPr vert="horz" wrap="square" lIns="0" tIns="40005" rIns="0" bIns="0" rtlCol="0">
            <a:spAutoFit/>
          </a:bodyPr>
          <a:lstStyle/>
          <a:p>
            <a:pPr marL="12700" marR="5080" algn="ctr">
              <a:lnSpc>
                <a:spcPct val="90000"/>
              </a:lnSpc>
              <a:spcBef>
                <a:spcPts val="315"/>
              </a:spcBef>
            </a:pPr>
            <a:r>
              <a:rPr sz="1800" spc="-120" dirty="0">
                <a:solidFill>
                  <a:srgbClr val="FFFFFF"/>
                </a:solidFill>
                <a:latin typeface="Verdana"/>
                <a:cs typeface="Verdana"/>
              </a:rPr>
              <a:t>The</a:t>
            </a:r>
            <a:r>
              <a:rPr sz="1800" spc="-100" dirty="0">
                <a:solidFill>
                  <a:srgbClr val="FFFFFF"/>
                </a:solidFill>
                <a:latin typeface="Verdana"/>
                <a:cs typeface="Verdana"/>
              </a:rPr>
              <a:t> </a:t>
            </a:r>
            <a:r>
              <a:rPr sz="1800" spc="-120" dirty="0">
                <a:solidFill>
                  <a:srgbClr val="FFFFFF"/>
                </a:solidFill>
                <a:latin typeface="Verdana"/>
                <a:cs typeface="Verdana"/>
              </a:rPr>
              <a:t>Institute</a:t>
            </a:r>
            <a:r>
              <a:rPr sz="1800" spc="-95" dirty="0">
                <a:solidFill>
                  <a:srgbClr val="FFFFFF"/>
                </a:solidFill>
                <a:latin typeface="Verdana"/>
                <a:cs typeface="Verdana"/>
              </a:rPr>
              <a:t> </a:t>
            </a:r>
            <a:r>
              <a:rPr sz="1800" spc="-20" dirty="0">
                <a:solidFill>
                  <a:srgbClr val="FFFFFF"/>
                </a:solidFill>
                <a:latin typeface="Verdana"/>
                <a:cs typeface="Verdana"/>
              </a:rPr>
              <a:t>shall </a:t>
            </a:r>
            <a:r>
              <a:rPr sz="1800" spc="-65" dirty="0">
                <a:solidFill>
                  <a:srgbClr val="FFFFFF"/>
                </a:solidFill>
                <a:latin typeface="Verdana"/>
                <a:cs typeface="Verdana"/>
              </a:rPr>
              <a:t>responsible</a:t>
            </a:r>
            <a:r>
              <a:rPr sz="1800" spc="-100" dirty="0">
                <a:solidFill>
                  <a:srgbClr val="FFFFFF"/>
                </a:solidFill>
                <a:latin typeface="Verdana"/>
                <a:cs typeface="Verdana"/>
              </a:rPr>
              <a:t> </a:t>
            </a:r>
            <a:r>
              <a:rPr sz="1800" spc="-75" dirty="0">
                <a:solidFill>
                  <a:srgbClr val="FFFFFF"/>
                </a:solidFill>
                <a:latin typeface="Verdana"/>
                <a:cs typeface="Verdana"/>
              </a:rPr>
              <a:t>for</a:t>
            </a:r>
            <a:r>
              <a:rPr sz="1800" spc="-95" dirty="0">
                <a:solidFill>
                  <a:srgbClr val="FFFFFF"/>
                </a:solidFill>
                <a:latin typeface="Verdana"/>
                <a:cs typeface="Verdana"/>
              </a:rPr>
              <a:t> </a:t>
            </a:r>
            <a:r>
              <a:rPr sz="1800" spc="-10" dirty="0">
                <a:solidFill>
                  <a:srgbClr val="FFFFFF"/>
                </a:solidFill>
                <a:latin typeface="Verdana"/>
                <a:cs typeface="Verdana"/>
              </a:rPr>
              <a:t>dealing </a:t>
            </a:r>
            <a:r>
              <a:rPr sz="1800" spc="-85" dirty="0">
                <a:solidFill>
                  <a:srgbClr val="FFFFFF"/>
                </a:solidFill>
                <a:latin typeface="Verdana"/>
                <a:cs typeface="Verdana"/>
              </a:rPr>
              <a:t>with</a:t>
            </a:r>
            <a:r>
              <a:rPr sz="1800" spc="-90" dirty="0">
                <a:solidFill>
                  <a:srgbClr val="FFFFFF"/>
                </a:solidFill>
                <a:latin typeface="Verdana"/>
                <a:cs typeface="Verdana"/>
              </a:rPr>
              <a:t> </a:t>
            </a:r>
            <a:r>
              <a:rPr sz="1800" spc="-45" dirty="0">
                <a:solidFill>
                  <a:srgbClr val="FFFFFF"/>
                </a:solidFill>
                <a:latin typeface="Verdana"/>
                <a:cs typeface="Verdana"/>
              </a:rPr>
              <a:t>all</a:t>
            </a:r>
            <a:r>
              <a:rPr sz="1800" spc="-140" dirty="0">
                <a:solidFill>
                  <a:srgbClr val="FFFFFF"/>
                </a:solidFill>
                <a:latin typeface="Verdana"/>
                <a:cs typeface="Verdana"/>
              </a:rPr>
              <a:t> </a:t>
            </a:r>
            <a:r>
              <a:rPr sz="1800" spc="-25" dirty="0">
                <a:solidFill>
                  <a:srgbClr val="FFFFFF"/>
                </a:solidFill>
                <a:latin typeface="Verdana"/>
                <a:cs typeface="Verdana"/>
              </a:rPr>
              <a:t>the</a:t>
            </a:r>
            <a:r>
              <a:rPr sz="1800" spc="-105" dirty="0">
                <a:solidFill>
                  <a:srgbClr val="FFFFFF"/>
                </a:solidFill>
                <a:latin typeface="Verdana"/>
                <a:cs typeface="Verdana"/>
              </a:rPr>
              <a:t> </a:t>
            </a:r>
            <a:r>
              <a:rPr sz="1800" spc="-10" dirty="0">
                <a:solidFill>
                  <a:srgbClr val="FFFFFF"/>
                </a:solidFill>
                <a:latin typeface="Verdana"/>
                <a:cs typeface="Verdana"/>
              </a:rPr>
              <a:t>technical </a:t>
            </a:r>
            <a:r>
              <a:rPr sz="1800" spc="55" dirty="0">
                <a:solidFill>
                  <a:srgbClr val="FFFFFF"/>
                </a:solidFill>
                <a:latin typeface="Verdana"/>
                <a:cs typeface="Verdana"/>
              </a:rPr>
              <a:t>capacity</a:t>
            </a:r>
            <a:r>
              <a:rPr sz="1800" spc="-140" dirty="0">
                <a:solidFill>
                  <a:srgbClr val="FFFFFF"/>
                </a:solidFill>
                <a:latin typeface="Verdana"/>
                <a:cs typeface="Verdana"/>
              </a:rPr>
              <a:t> </a:t>
            </a:r>
            <a:r>
              <a:rPr sz="1800" spc="-10" dirty="0">
                <a:solidFill>
                  <a:srgbClr val="FFFFFF"/>
                </a:solidFill>
                <a:latin typeface="Verdana"/>
                <a:cs typeface="Verdana"/>
              </a:rPr>
              <a:t>building</a:t>
            </a:r>
            <a:endParaRPr sz="1800">
              <a:latin typeface="Verdana"/>
              <a:cs typeface="Verdana"/>
            </a:endParaRPr>
          </a:p>
          <a:p>
            <a:pPr marL="394970" marR="66040" indent="124460">
              <a:lnSpc>
                <a:spcPts val="1939"/>
              </a:lnSpc>
              <a:spcBef>
                <a:spcPts val="790"/>
              </a:spcBef>
            </a:pPr>
            <a:r>
              <a:rPr sz="1800" spc="-60" dirty="0">
                <a:solidFill>
                  <a:srgbClr val="FFFFFF"/>
                </a:solidFill>
                <a:latin typeface="Verdana"/>
                <a:cs typeface="Verdana"/>
              </a:rPr>
              <a:t>matter </a:t>
            </a:r>
            <a:r>
              <a:rPr sz="1800" spc="-50" dirty="0">
                <a:solidFill>
                  <a:srgbClr val="FFFFFF"/>
                </a:solidFill>
                <a:latin typeface="Verdana"/>
                <a:cs typeface="Verdana"/>
              </a:rPr>
              <a:t>relating</a:t>
            </a:r>
            <a:r>
              <a:rPr sz="1800" spc="-90" dirty="0">
                <a:solidFill>
                  <a:srgbClr val="FFFFFF"/>
                </a:solidFill>
                <a:latin typeface="Verdana"/>
                <a:cs typeface="Verdana"/>
              </a:rPr>
              <a:t> </a:t>
            </a:r>
            <a:r>
              <a:rPr sz="1800" spc="-25" dirty="0">
                <a:solidFill>
                  <a:srgbClr val="FFFFFF"/>
                </a:solidFill>
                <a:latin typeface="Verdana"/>
                <a:cs typeface="Verdana"/>
              </a:rPr>
              <a:t>to </a:t>
            </a:r>
            <a:r>
              <a:rPr sz="1800" spc="-45" dirty="0">
                <a:solidFill>
                  <a:srgbClr val="FFFFFF"/>
                </a:solidFill>
                <a:latin typeface="Verdana"/>
                <a:cs typeface="Verdana"/>
              </a:rPr>
              <a:t>petroleum,</a:t>
            </a:r>
            <a:r>
              <a:rPr sz="1800" spc="-100" dirty="0">
                <a:solidFill>
                  <a:srgbClr val="FFFFFF"/>
                </a:solidFill>
                <a:latin typeface="Verdana"/>
                <a:cs typeface="Verdana"/>
              </a:rPr>
              <a:t> </a:t>
            </a:r>
            <a:r>
              <a:rPr sz="1800" spc="-20" dirty="0">
                <a:solidFill>
                  <a:srgbClr val="FFFFFF"/>
                </a:solidFill>
                <a:latin typeface="Verdana"/>
                <a:cs typeface="Verdana"/>
              </a:rPr>
              <a:t>gas,</a:t>
            </a:r>
            <a:endParaRPr sz="1800">
              <a:latin typeface="Verdana"/>
              <a:cs typeface="Verdana"/>
            </a:endParaRPr>
          </a:p>
          <a:p>
            <a:pPr marL="48895" marR="40005" algn="ctr">
              <a:lnSpc>
                <a:spcPct val="90100"/>
              </a:lnSpc>
              <a:spcBef>
                <a:spcPts val="725"/>
              </a:spcBef>
            </a:pPr>
            <a:r>
              <a:rPr sz="1800" spc="60" dirty="0">
                <a:solidFill>
                  <a:srgbClr val="FFFFFF"/>
                </a:solidFill>
                <a:latin typeface="Verdana"/>
                <a:cs typeface="Verdana"/>
              </a:rPr>
              <a:t>and</a:t>
            </a:r>
            <a:r>
              <a:rPr sz="1800" spc="-114" dirty="0">
                <a:solidFill>
                  <a:srgbClr val="FFFFFF"/>
                </a:solidFill>
                <a:latin typeface="Verdana"/>
                <a:cs typeface="Verdana"/>
              </a:rPr>
              <a:t> </a:t>
            </a:r>
            <a:r>
              <a:rPr sz="1800" spc="-10" dirty="0">
                <a:solidFill>
                  <a:srgbClr val="FFFFFF"/>
                </a:solidFill>
                <a:latin typeface="Verdana"/>
                <a:cs typeface="Verdana"/>
              </a:rPr>
              <a:t>condensate </a:t>
            </a:r>
            <a:r>
              <a:rPr sz="1800" spc="-40" dirty="0">
                <a:solidFill>
                  <a:srgbClr val="FFFFFF"/>
                </a:solidFill>
                <a:latin typeface="Verdana"/>
                <a:cs typeface="Verdana"/>
              </a:rPr>
              <a:t>processing</a:t>
            </a:r>
            <a:r>
              <a:rPr sz="1800" spc="-95" dirty="0">
                <a:solidFill>
                  <a:srgbClr val="FFFFFF"/>
                </a:solidFill>
                <a:latin typeface="Verdana"/>
                <a:cs typeface="Verdana"/>
              </a:rPr>
              <a:t> </a:t>
            </a:r>
            <a:r>
              <a:rPr sz="1800" spc="60" dirty="0">
                <a:solidFill>
                  <a:srgbClr val="FFFFFF"/>
                </a:solidFill>
                <a:latin typeface="Verdana"/>
                <a:cs typeface="Verdana"/>
              </a:rPr>
              <a:t>and</a:t>
            </a:r>
            <a:r>
              <a:rPr sz="1800" spc="-95" dirty="0">
                <a:solidFill>
                  <a:srgbClr val="FFFFFF"/>
                </a:solidFill>
                <a:latin typeface="Verdana"/>
                <a:cs typeface="Verdana"/>
              </a:rPr>
              <a:t> </a:t>
            </a:r>
            <a:r>
              <a:rPr sz="1800" spc="-45" dirty="0">
                <a:solidFill>
                  <a:srgbClr val="FFFFFF"/>
                </a:solidFill>
                <a:latin typeface="Verdana"/>
                <a:cs typeface="Verdana"/>
              </a:rPr>
              <a:t>plants </a:t>
            </a:r>
            <a:r>
              <a:rPr sz="1800" spc="-10" dirty="0">
                <a:solidFill>
                  <a:srgbClr val="FFFFFF"/>
                </a:solidFill>
                <a:latin typeface="Verdana"/>
                <a:cs typeface="Verdana"/>
              </a:rPr>
              <a:t>related</a:t>
            </a:r>
            <a:r>
              <a:rPr sz="1800" spc="-110" dirty="0">
                <a:solidFill>
                  <a:srgbClr val="FFFFFF"/>
                </a:solidFill>
                <a:latin typeface="Verdana"/>
                <a:cs typeface="Verdana"/>
              </a:rPr>
              <a:t> </a:t>
            </a:r>
            <a:r>
              <a:rPr sz="1800" spc="-10" dirty="0">
                <a:solidFill>
                  <a:srgbClr val="FFFFFF"/>
                </a:solidFill>
                <a:latin typeface="Verdana"/>
                <a:cs typeface="Verdana"/>
              </a:rPr>
              <a:t>affairs.</a:t>
            </a:r>
            <a:endParaRPr sz="1800">
              <a:latin typeface="Verdana"/>
              <a:cs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23" y="0"/>
            <a:ext cx="12193905" cy="6858000"/>
            <a:chOff x="-1523" y="0"/>
            <a:chExt cx="12193905" cy="6858000"/>
          </a:xfrm>
        </p:grpSpPr>
        <p:pic>
          <p:nvPicPr>
            <p:cNvPr id="3" name="object 3"/>
            <p:cNvPicPr/>
            <p:nvPr/>
          </p:nvPicPr>
          <p:blipFill>
            <a:blip r:embed="rId2" cstate="print"/>
            <a:stretch>
              <a:fillRect/>
            </a:stretch>
          </p:blipFill>
          <p:spPr>
            <a:xfrm>
              <a:off x="0" y="0"/>
              <a:ext cx="12192000" cy="6857999"/>
            </a:xfrm>
            <a:prstGeom prst="rect">
              <a:avLst/>
            </a:prstGeom>
          </p:spPr>
        </p:pic>
        <p:pic>
          <p:nvPicPr>
            <p:cNvPr id="4" name="object 4"/>
            <p:cNvPicPr/>
            <p:nvPr/>
          </p:nvPicPr>
          <p:blipFill>
            <a:blip r:embed="rId3" cstate="print"/>
            <a:stretch>
              <a:fillRect/>
            </a:stretch>
          </p:blipFill>
          <p:spPr>
            <a:xfrm>
              <a:off x="8761476" y="1828800"/>
              <a:ext cx="2819400" cy="2819400"/>
            </a:xfrm>
            <a:prstGeom prst="rect">
              <a:avLst/>
            </a:prstGeom>
          </p:spPr>
        </p:pic>
        <p:pic>
          <p:nvPicPr>
            <p:cNvPr id="5" name="object 5"/>
            <p:cNvPicPr/>
            <p:nvPr/>
          </p:nvPicPr>
          <p:blipFill>
            <a:blip r:embed="rId4" cstate="print"/>
            <a:stretch>
              <a:fillRect/>
            </a:stretch>
          </p:blipFill>
          <p:spPr>
            <a:xfrm>
              <a:off x="8761476" y="5870447"/>
              <a:ext cx="990600" cy="987548"/>
            </a:xfrm>
            <a:prstGeom prst="rect">
              <a:avLst/>
            </a:prstGeom>
          </p:spPr>
        </p:pic>
        <p:pic>
          <p:nvPicPr>
            <p:cNvPr id="6" name="object 6"/>
            <p:cNvPicPr/>
            <p:nvPr/>
          </p:nvPicPr>
          <p:blipFill>
            <a:blip r:embed="rId5" cstate="print"/>
            <a:stretch>
              <a:fillRect/>
            </a:stretch>
          </p:blipFill>
          <p:spPr>
            <a:xfrm>
              <a:off x="-1523" y="2667000"/>
              <a:ext cx="4191000" cy="4191000"/>
            </a:xfrm>
            <a:prstGeom prst="rect">
              <a:avLst/>
            </a:prstGeom>
          </p:spPr>
        </p:pic>
        <p:sp>
          <p:nvSpPr>
            <p:cNvPr id="7" name="object 7"/>
            <p:cNvSpPr/>
            <p:nvPr/>
          </p:nvSpPr>
          <p:spPr>
            <a:xfrm>
              <a:off x="8502142" y="1519047"/>
              <a:ext cx="3288029" cy="768350"/>
            </a:xfrm>
            <a:custGeom>
              <a:avLst/>
              <a:gdLst/>
              <a:ahLst/>
              <a:cxnLst/>
              <a:rect l="l" t="t" r="r" b="b"/>
              <a:pathLst>
                <a:path w="3288029" h="768350">
                  <a:moveTo>
                    <a:pt x="3226307" y="0"/>
                  </a:moveTo>
                  <a:lnTo>
                    <a:pt x="2909951" y="104775"/>
                  </a:lnTo>
                  <a:lnTo>
                    <a:pt x="2591054" y="200660"/>
                  </a:lnTo>
                  <a:lnTo>
                    <a:pt x="2485643" y="229997"/>
                  </a:lnTo>
                  <a:lnTo>
                    <a:pt x="2271522" y="287274"/>
                  </a:lnTo>
                  <a:lnTo>
                    <a:pt x="2059812" y="340487"/>
                  </a:lnTo>
                  <a:lnTo>
                    <a:pt x="1954656" y="365760"/>
                  </a:lnTo>
                  <a:lnTo>
                    <a:pt x="1639697" y="436244"/>
                  </a:lnTo>
                  <a:lnTo>
                    <a:pt x="1330071" y="498855"/>
                  </a:lnTo>
                  <a:lnTo>
                    <a:pt x="1127378" y="536828"/>
                  </a:lnTo>
                  <a:lnTo>
                    <a:pt x="829309" y="588517"/>
                  </a:lnTo>
                  <a:lnTo>
                    <a:pt x="447928" y="646811"/>
                  </a:lnTo>
                  <a:lnTo>
                    <a:pt x="174751" y="683894"/>
                  </a:lnTo>
                  <a:lnTo>
                    <a:pt x="0" y="705103"/>
                  </a:lnTo>
                  <a:lnTo>
                    <a:pt x="9701" y="720494"/>
                  </a:lnTo>
                  <a:lnTo>
                    <a:pt x="29342" y="751181"/>
                  </a:lnTo>
                  <a:lnTo>
                    <a:pt x="39115" y="766572"/>
                  </a:lnTo>
                  <a:lnTo>
                    <a:pt x="66166" y="767349"/>
                  </a:lnTo>
                  <a:lnTo>
                    <a:pt x="95131" y="767793"/>
                  </a:lnTo>
                  <a:lnTo>
                    <a:pt x="125954" y="767911"/>
                  </a:lnTo>
                  <a:lnTo>
                    <a:pt x="192949" y="767195"/>
                  </a:lnTo>
                  <a:lnTo>
                    <a:pt x="305973" y="763849"/>
                  </a:lnTo>
                  <a:lnTo>
                    <a:pt x="477701" y="755441"/>
                  </a:lnTo>
                  <a:lnTo>
                    <a:pt x="773052" y="735284"/>
                  </a:lnTo>
                  <a:lnTo>
                    <a:pt x="1336019" y="685315"/>
                  </a:lnTo>
                  <a:lnTo>
                    <a:pt x="2059023" y="606988"/>
                  </a:lnTo>
                  <a:lnTo>
                    <a:pt x="2689041" y="527362"/>
                  </a:lnTo>
                  <a:lnTo>
                    <a:pt x="3038251" y="477217"/>
                  </a:lnTo>
                  <a:lnTo>
                    <a:pt x="3250138" y="443265"/>
                  </a:lnTo>
                  <a:lnTo>
                    <a:pt x="3288029" y="436752"/>
                  </a:lnTo>
                  <a:lnTo>
                    <a:pt x="3280235" y="379771"/>
                  </a:lnTo>
                  <a:lnTo>
                    <a:pt x="3273959" y="334487"/>
                  </a:lnTo>
                  <a:lnTo>
                    <a:pt x="3264862" y="270500"/>
                  </a:lnTo>
                  <a:lnTo>
                    <a:pt x="3252759" y="189298"/>
                  </a:lnTo>
                  <a:lnTo>
                    <a:pt x="3249394" y="166333"/>
                  </a:lnTo>
                  <a:lnTo>
                    <a:pt x="3245343" y="138048"/>
                  </a:lnTo>
                  <a:lnTo>
                    <a:pt x="3240328" y="102315"/>
                  </a:lnTo>
                  <a:lnTo>
                    <a:pt x="3234075" y="57008"/>
                  </a:lnTo>
                  <a:lnTo>
                    <a:pt x="3226307" y="0"/>
                  </a:lnTo>
                  <a:close/>
                </a:path>
              </a:pathLst>
            </a:custGeom>
            <a:solidFill>
              <a:srgbClr val="FFFFFF">
                <a:alpha val="19999"/>
              </a:srgbClr>
            </a:solidFill>
          </p:spPr>
          <p:txBody>
            <a:bodyPr wrap="square" lIns="0" tIns="0" rIns="0" bIns="0" rtlCol="0"/>
            <a:lstStyle/>
            <a:p>
              <a:endParaRPr/>
            </a:p>
          </p:txBody>
        </p:sp>
        <p:sp>
          <p:nvSpPr>
            <p:cNvPr id="8" name="object 8"/>
            <p:cNvSpPr/>
            <p:nvPr/>
          </p:nvSpPr>
          <p:spPr>
            <a:xfrm>
              <a:off x="0" y="1269"/>
              <a:ext cx="12192000" cy="6856730"/>
            </a:xfrm>
            <a:custGeom>
              <a:avLst/>
              <a:gdLst/>
              <a:ahLst/>
              <a:cxnLst/>
              <a:rect l="l" t="t" r="r" b="b"/>
              <a:pathLst>
                <a:path w="12192000" h="6856730">
                  <a:moveTo>
                    <a:pt x="12192000" y="0"/>
                  </a:moveTo>
                  <a:lnTo>
                    <a:pt x="0" y="0"/>
                  </a:lnTo>
                  <a:lnTo>
                    <a:pt x="0" y="469900"/>
                  </a:lnTo>
                  <a:lnTo>
                    <a:pt x="0" y="6380480"/>
                  </a:lnTo>
                  <a:lnTo>
                    <a:pt x="0" y="6856730"/>
                  </a:lnTo>
                  <a:lnTo>
                    <a:pt x="12192000" y="6856730"/>
                  </a:lnTo>
                  <a:lnTo>
                    <a:pt x="12192000" y="6380480"/>
                  </a:lnTo>
                  <a:lnTo>
                    <a:pt x="11737848" y="6380480"/>
                  </a:lnTo>
                  <a:lnTo>
                    <a:pt x="11737848" y="2265680"/>
                  </a:lnTo>
                  <a:lnTo>
                    <a:pt x="11737848" y="1867154"/>
                  </a:lnTo>
                  <a:lnTo>
                    <a:pt x="10971022" y="1981454"/>
                  </a:lnTo>
                  <a:lnTo>
                    <a:pt x="10201148" y="2075180"/>
                  </a:lnTo>
                  <a:lnTo>
                    <a:pt x="9947148" y="2100580"/>
                  </a:lnTo>
                  <a:lnTo>
                    <a:pt x="9434322" y="2146554"/>
                  </a:lnTo>
                  <a:lnTo>
                    <a:pt x="8927973" y="2184654"/>
                  </a:lnTo>
                  <a:lnTo>
                    <a:pt x="8675497" y="2200529"/>
                  </a:lnTo>
                  <a:lnTo>
                    <a:pt x="7926197" y="2237105"/>
                  </a:lnTo>
                  <a:lnTo>
                    <a:pt x="7191248" y="2257679"/>
                  </a:lnTo>
                  <a:lnTo>
                    <a:pt x="6473698" y="2265680"/>
                  </a:lnTo>
                  <a:lnTo>
                    <a:pt x="6006973" y="2264029"/>
                  </a:lnTo>
                  <a:lnTo>
                    <a:pt x="5108448" y="2246630"/>
                  </a:lnTo>
                  <a:lnTo>
                    <a:pt x="4467098" y="2222754"/>
                  </a:lnTo>
                  <a:lnTo>
                    <a:pt x="3665347" y="2179955"/>
                  </a:lnTo>
                  <a:lnTo>
                    <a:pt x="2931922" y="2130679"/>
                  </a:lnTo>
                  <a:lnTo>
                    <a:pt x="2592197" y="2103755"/>
                  </a:lnTo>
                  <a:lnTo>
                    <a:pt x="1979422" y="2046605"/>
                  </a:lnTo>
                  <a:lnTo>
                    <a:pt x="1233360" y="1965579"/>
                  </a:lnTo>
                  <a:lnTo>
                    <a:pt x="863473" y="1921129"/>
                  </a:lnTo>
                  <a:lnTo>
                    <a:pt x="476377" y="1867852"/>
                  </a:lnTo>
                  <a:lnTo>
                    <a:pt x="476377" y="469900"/>
                  </a:lnTo>
                  <a:lnTo>
                    <a:pt x="12192000" y="469900"/>
                  </a:lnTo>
                  <a:lnTo>
                    <a:pt x="12192000" y="0"/>
                  </a:lnTo>
                  <a:close/>
                </a:path>
              </a:pathLst>
            </a:custGeom>
            <a:solidFill>
              <a:srgbClr val="FFFFFF"/>
            </a:solidFill>
          </p:spPr>
          <p:txBody>
            <a:bodyPr wrap="square" lIns="0" tIns="0" rIns="0" bIns="0" rtlCol="0"/>
            <a:lstStyle/>
            <a:p>
              <a:endParaRPr/>
            </a:p>
          </p:txBody>
        </p:sp>
        <p:pic>
          <p:nvPicPr>
            <p:cNvPr id="9" name="object 9"/>
            <p:cNvPicPr/>
            <p:nvPr/>
          </p:nvPicPr>
          <p:blipFill>
            <a:blip r:embed="rId6" cstate="print"/>
            <a:stretch>
              <a:fillRect/>
            </a:stretch>
          </p:blipFill>
          <p:spPr>
            <a:xfrm>
              <a:off x="10398252" y="0"/>
              <a:ext cx="760488" cy="1203960"/>
            </a:xfrm>
            <a:prstGeom prst="rect">
              <a:avLst/>
            </a:prstGeom>
          </p:spPr>
        </p:pic>
        <p:sp>
          <p:nvSpPr>
            <p:cNvPr id="10" name="object 10"/>
            <p:cNvSpPr/>
            <p:nvPr/>
          </p:nvSpPr>
          <p:spPr>
            <a:xfrm>
              <a:off x="10437876" y="0"/>
              <a:ext cx="685800" cy="1143000"/>
            </a:xfrm>
            <a:custGeom>
              <a:avLst/>
              <a:gdLst/>
              <a:ahLst/>
              <a:cxnLst/>
              <a:rect l="l" t="t" r="r" b="b"/>
              <a:pathLst>
                <a:path w="685800" h="1143000">
                  <a:moveTo>
                    <a:pt x="685800" y="0"/>
                  </a:moveTo>
                  <a:lnTo>
                    <a:pt x="0" y="0"/>
                  </a:lnTo>
                  <a:lnTo>
                    <a:pt x="0" y="1143000"/>
                  </a:lnTo>
                  <a:lnTo>
                    <a:pt x="685800" y="1143000"/>
                  </a:lnTo>
                  <a:lnTo>
                    <a:pt x="685800" y="0"/>
                  </a:lnTo>
                  <a:close/>
                </a:path>
              </a:pathLst>
            </a:custGeom>
            <a:solidFill>
              <a:srgbClr val="AF1512"/>
            </a:solidFill>
          </p:spPr>
          <p:txBody>
            <a:bodyPr wrap="square" lIns="0" tIns="0" rIns="0" bIns="0" rtlCol="0"/>
            <a:lstStyle/>
            <a:p>
              <a:endParaRPr/>
            </a:p>
          </p:txBody>
        </p:sp>
      </p:grpSp>
      <p:sp>
        <p:nvSpPr>
          <p:cNvPr id="11" name="object 11"/>
          <p:cNvSpPr txBox="1">
            <a:spLocks noGrp="1"/>
          </p:cNvSpPr>
          <p:nvPr>
            <p:ph type="title"/>
          </p:nvPr>
        </p:nvSpPr>
        <p:spPr>
          <a:xfrm>
            <a:off x="5511165" y="1214373"/>
            <a:ext cx="1936750" cy="574040"/>
          </a:xfrm>
          <a:prstGeom prst="rect">
            <a:avLst/>
          </a:prstGeom>
        </p:spPr>
        <p:txBody>
          <a:bodyPr vert="horz" wrap="square" lIns="0" tIns="12700" rIns="0" bIns="0" rtlCol="0">
            <a:spAutoFit/>
          </a:bodyPr>
          <a:lstStyle/>
          <a:p>
            <a:pPr marL="12700">
              <a:lnSpc>
                <a:spcPct val="100000"/>
              </a:lnSpc>
              <a:spcBef>
                <a:spcPts val="100"/>
              </a:spcBef>
            </a:pPr>
            <a:r>
              <a:rPr b="1" u="sng" spc="-605" dirty="0">
                <a:uFill>
                  <a:solidFill>
                    <a:srgbClr val="EBEBEB"/>
                  </a:solidFill>
                </a:uFill>
                <a:latin typeface="Tahoma"/>
                <a:cs typeface="Tahoma"/>
              </a:rPr>
              <a:t>IPT</a:t>
            </a:r>
            <a:r>
              <a:rPr b="1" u="sng" spc="-50" dirty="0">
                <a:uFill>
                  <a:solidFill>
                    <a:srgbClr val="EBEBEB"/>
                  </a:solidFill>
                </a:uFill>
                <a:latin typeface="Tahoma"/>
                <a:cs typeface="Tahoma"/>
              </a:rPr>
              <a:t> </a:t>
            </a:r>
            <a:r>
              <a:rPr b="1" u="sng" spc="-345" dirty="0">
                <a:uFill>
                  <a:solidFill>
                    <a:srgbClr val="EBEBEB"/>
                  </a:solidFill>
                </a:uFill>
                <a:latin typeface="Tahoma"/>
                <a:cs typeface="Tahoma"/>
              </a:rPr>
              <a:t>STAFF</a:t>
            </a:r>
          </a:p>
        </p:txBody>
      </p:sp>
      <p:graphicFrame>
        <p:nvGraphicFramePr>
          <p:cNvPr id="12" name="object 12"/>
          <p:cNvGraphicFramePr>
            <a:graphicFrameLocks noGrp="1"/>
          </p:cNvGraphicFramePr>
          <p:nvPr/>
        </p:nvGraphicFramePr>
        <p:xfrm>
          <a:off x="548817" y="2765805"/>
          <a:ext cx="5538470" cy="4019550"/>
        </p:xfrm>
        <a:graphic>
          <a:graphicData uri="http://schemas.openxmlformats.org/drawingml/2006/table">
            <a:tbl>
              <a:tblPr firstRow="1" bandRow="1">
                <a:tableStyleId>{2D5ABB26-0587-4C30-8999-92F81FD0307C}</a:tableStyleId>
              </a:tblPr>
              <a:tblGrid>
                <a:gridCol w="2717165"/>
                <a:gridCol w="2821305"/>
              </a:tblGrid>
              <a:tr h="444500">
                <a:tc>
                  <a:txBody>
                    <a:bodyPr/>
                    <a:lstStyle/>
                    <a:p>
                      <a:pPr>
                        <a:lnSpc>
                          <a:spcPct val="100000"/>
                        </a:lnSpc>
                        <a:spcBef>
                          <a:spcPts val="140"/>
                        </a:spcBef>
                      </a:pPr>
                      <a:endParaRPr sz="1400">
                        <a:latin typeface="Times New Roman"/>
                        <a:cs typeface="Times New Roman"/>
                      </a:endParaRPr>
                    </a:p>
                    <a:p>
                      <a:pPr marL="635" algn="ctr">
                        <a:lnSpc>
                          <a:spcPts val="1650"/>
                        </a:lnSpc>
                      </a:pPr>
                      <a:r>
                        <a:rPr sz="1400" b="1" spc="-20" dirty="0">
                          <a:solidFill>
                            <a:srgbClr val="FFFFFF"/>
                          </a:solidFill>
                          <a:latin typeface="Tahoma"/>
                          <a:cs typeface="Tahoma"/>
                        </a:rPr>
                        <a:t>Name</a:t>
                      </a:r>
                      <a:endParaRPr sz="1400">
                        <a:latin typeface="Tahoma"/>
                        <a:cs typeface="Tahoma"/>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F1512"/>
                    </a:solidFill>
                  </a:tcPr>
                </a:tc>
                <a:tc>
                  <a:txBody>
                    <a:bodyPr/>
                    <a:lstStyle/>
                    <a:p>
                      <a:pPr>
                        <a:lnSpc>
                          <a:spcPct val="100000"/>
                        </a:lnSpc>
                        <a:spcBef>
                          <a:spcPts val="140"/>
                        </a:spcBef>
                      </a:pPr>
                      <a:endParaRPr sz="1400">
                        <a:latin typeface="Times New Roman"/>
                        <a:cs typeface="Times New Roman"/>
                      </a:endParaRPr>
                    </a:p>
                    <a:p>
                      <a:pPr algn="ctr">
                        <a:lnSpc>
                          <a:spcPts val="1650"/>
                        </a:lnSpc>
                      </a:pPr>
                      <a:r>
                        <a:rPr sz="1400" b="1" spc="-10" dirty="0">
                          <a:solidFill>
                            <a:srgbClr val="FFFFFF"/>
                          </a:solidFill>
                          <a:latin typeface="Tahoma"/>
                          <a:cs typeface="Tahoma"/>
                        </a:rPr>
                        <a:t>Position</a:t>
                      </a:r>
                      <a:endParaRPr sz="1400">
                        <a:latin typeface="Tahoma"/>
                        <a:cs typeface="Tahoma"/>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F1512"/>
                    </a:solidFill>
                  </a:tcPr>
                </a:tc>
              </a:tr>
              <a:tr h="444500">
                <a:tc>
                  <a:txBody>
                    <a:bodyPr/>
                    <a:lstStyle/>
                    <a:p>
                      <a:pPr>
                        <a:lnSpc>
                          <a:spcPct val="100000"/>
                        </a:lnSpc>
                        <a:spcBef>
                          <a:spcPts val="140"/>
                        </a:spcBef>
                      </a:pPr>
                      <a:endParaRPr sz="1400">
                        <a:latin typeface="Times New Roman"/>
                        <a:cs typeface="Times New Roman"/>
                      </a:endParaRPr>
                    </a:p>
                    <a:p>
                      <a:pPr marL="68580">
                        <a:lnSpc>
                          <a:spcPts val="1650"/>
                        </a:lnSpc>
                      </a:pPr>
                      <a:r>
                        <a:rPr sz="1400" b="1" spc="-85" dirty="0">
                          <a:solidFill>
                            <a:srgbClr val="FFFFFF"/>
                          </a:solidFill>
                          <a:latin typeface="Tahoma"/>
                          <a:cs typeface="Tahoma"/>
                        </a:rPr>
                        <a:t>Mr.</a:t>
                      </a:r>
                      <a:r>
                        <a:rPr sz="1400" b="1" spc="-25" dirty="0">
                          <a:solidFill>
                            <a:srgbClr val="FFFFFF"/>
                          </a:solidFill>
                          <a:latin typeface="Tahoma"/>
                          <a:cs typeface="Tahoma"/>
                        </a:rPr>
                        <a:t> </a:t>
                      </a:r>
                      <a:r>
                        <a:rPr sz="1400" b="1" spc="-50" dirty="0">
                          <a:solidFill>
                            <a:srgbClr val="FFFFFF"/>
                          </a:solidFill>
                          <a:latin typeface="Tahoma"/>
                          <a:cs typeface="Tahoma"/>
                        </a:rPr>
                        <a:t>Mohsin</a:t>
                      </a:r>
                      <a:r>
                        <a:rPr sz="1400" b="1" spc="-20" dirty="0">
                          <a:solidFill>
                            <a:srgbClr val="FFFFFF"/>
                          </a:solidFill>
                          <a:latin typeface="Tahoma"/>
                          <a:cs typeface="Tahoma"/>
                        </a:rPr>
                        <a:t> </a:t>
                      </a:r>
                      <a:r>
                        <a:rPr sz="1400" b="1" spc="-85" dirty="0">
                          <a:solidFill>
                            <a:srgbClr val="FFFFFF"/>
                          </a:solidFill>
                          <a:latin typeface="Tahoma"/>
                          <a:cs typeface="Tahoma"/>
                        </a:rPr>
                        <a:t>ul</a:t>
                      </a:r>
                      <a:r>
                        <a:rPr sz="1400" b="1" spc="-30" dirty="0">
                          <a:solidFill>
                            <a:srgbClr val="FFFFFF"/>
                          </a:solidFill>
                          <a:latin typeface="Tahoma"/>
                          <a:cs typeface="Tahoma"/>
                        </a:rPr>
                        <a:t> </a:t>
                      </a:r>
                      <a:r>
                        <a:rPr sz="1400" b="1" spc="-20" dirty="0">
                          <a:solidFill>
                            <a:srgbClr val="FFFFFF"/>
                          </a:solidFill>
                          <a:latin typeface="Tahoma"/>
                          <a:cs typeface="Tahoma"/>
                        </a:rPr>
                        <a:t>Mulk</a:t>
                      </a:r>
                      <a:endParaRPr sz="1400">
                        <a:latin typeface="Tahoma"/>
                        <a:cs typeface="Tahoma"/>
                      </a:endParaRPr>
                    </a:p>
                  </a:txBody>
                  <a:tcPr marL="0" marR="0" marT="177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AF1512"/>
                    </a:solidFill>
                  </a:tcPr>
                </a:tc>
                <a:tc>
                  <a:txBody>
                    <a:bodyPr/>
                    <a:lstStyle/>
                    <a:p>
                      <a:pPr>
                        <a:lnSpc>
                          <a:spcPct val="100000"/>
                        </a:lnSpc>
                        <a:spcBef>
                          <a:spcPts val="140"/>
                        </a:spcBef>
                      </a:pPr>
                      <a:endParaRPr sz="1400">
                        <a:latin typeface="Times New Roman"/>
                        <a:cs typeface="Times New Roman"/>
                      </a:endParaRPr>
                    </a:p>
                    <a:p>
                      <a:pPr marL="68580">
                        <a:lnSpc>
                          <a:spcPts val="1650"/>
                        </a:lnSpc>
                      </a:pPr>
                      <a:r>
                        <a:rPr sz="1400" spc="-35" dirty="0">
                          <a:latin typeface="Verdana"/>
                          <a:cs typeface="Verdana"/>
                        </a:rPr>
                        <a:t>Project</a:t>
                      </a:r>
                      <a:r>
                        <a:rPr sz="1400" spc="-65" dirty="0">
                          <a:latin typeface="Verdana"/>
                          <a:cs typeface="Verdana"/>
                        </a:rPr>
                        <a:t> </a:t>
                      </a:r>
                      <a:r>
                        <a:rPr sz="1400" spc="-10" dirty="0">
                          <a:latin typeface="Verdana"/>
                          <a:cs typeface="Verdana"/>
                        </a:rPr>
                        <a:t>Director/Principal</a:t>
                      </a:r>
                      <a:endParaRPr sz="1400">
                        <a:latin typeface="Verdana"/>
                        <a:cs typeface="Verdana"/>
                      </a:endParaRPr>
                    </a:p>
                  </a:txBody>
                  <a:tcPr marL="0" marR="0" marT="177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3CCCC"/>
                    </a:solidFill>
                  </a:tcPr>
                </a:tc>
              </a:tr>
              <a:tr h="444500">
                <a:tc>
                  <a:txBody>
                    <a:bodyPr/>
                    <a:lstStyle/>
                    <a:p>
                      <a:pPr>
                        <a:lnSpc>
                          <a:spcPct val="100000"/>
                        </a:lnSpc>
                        <a:spcBef>
                          <a:spcPts val="140"/>
                        </a:spcBef>
                      </a:pPr>
                      <a:endParaRPr sz="1400">
                        <a:latin typeface="Times New Roman"/>
                        <a:cs typeface="Times New Roman"/>
                      </a:endParaRPr>
                    </a:p>
                    <a:p>
                      <a:pPr marL="68580">
                        <a:lnSpc>
                          <a:spcPts val="1650"/>
                        </a:lnSpc>
                      </a:pPr>
                      <a:r>
                        <a:rPr sz="1400" b="1" spc="-85" dirty="0">
                          <a:solidFill>
                            <a:srgbClr val="FFFFFF"/>
                          </a:solidFill>
                          <a:latin typeface="Tahoma"/>
                          <a:cs typeface="Tahoma"/>
                        </a:rPr>
                        <a:t>Mr.</a:t>
                      </a:r>
                      <a:r>
                        <a:rPr sz="1400" b="1" spc="-10" dirty="0">
                          <a:solidFill>
                            <a:srgbClr val="FFFFFF"/>
                          </a:solidFill>
                          <a:latin typeface="Tahoma"/>
                          <a:cs typeface="Tahoma"/>
                        </a:rPr>
                        <a:t> </a:t>
                      </a:r>
                      <a:r>
                        <a:rPr sz="1400" b="1" spc="-90" dirty="0">
                          <a:solidFill>
                            <a:srgbClr val="FFFFFF"/>
                          </a:solidFill>
                          <a:latin typeface="Tahoma"/>
                          <a:cs typeface="Tahoma"/>
                        </a:rPr>
                        <a:t>Arif</a:t>
                      </a:r>
                      <a:r>
                        <a:rPr sz="1400" b="1" spc="-5" dirty="0">
                          <a:solidFill>
                            <a:srgbClr val="FFFFFF"/>
                          </a:solidFill>
                          <a:latin typeface="Tahoma"/>
                          <a:cs typeface="Tahoma"/>
                        </a:rPr>
                        <a:t> </a:t>
                      </a:r>
                      <a:r>
                        <a:rPr sz="1400" b="1" spc="-10" dirty="0">
                          <a:solidFill>
                            <a:srgbClr val="FFFFFF"/>
                          </a:solidFill>
                          <a:latin typeface="Tahoma"/>
                          <a:cs typeface="Tahoma"/>
                        </a:rPr>
                        <a:t>Ullah</a:t>
                      </a:r>
                      <a:endParaRPr sz="1400">
                        <a:latin typeface="Tahoma"/>
                        <a:cs typeface="Tahoma"/>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a:lnSpc>
                          <a:spcPct val="100000"/>
                        </a:lnSpc>
                        <a:spcBef>
                          <a:spcPts val="140"/>
                        </a:spcBef>
                      </a:pPr>
                      <a:endParaRPr sz="1400">
                        <a:latin typeface="Times New Roman"/>
                        <a:cs typeface="Times New Roman"/>
                      </a:endParaRPr>
                    </a:p>
                    <a:p>
                      <a:pPr marL="68580">
                        <a:lnSpc>
                          <a:spcPts val="1650"/>
                        </a:lnSpc>
                      </a:pPr>
                      <a:r>
                        <a:rPr sz="1400" spc="-20" dirty="0">
                          <a:latin typeface="Verdana"/>
                          <a:cs typeface="Verdana"/>
                        </a:rPr>
                        <a:t>Deputy</a:t>
                      </a:r>
                      <a:r>
                        <a:rPr sz="1400" spc="-80" dirty="0">
                          <a:latin typeface="Verdana"/>
                          <a:cs typeface="Verdana"/>
                        </a:rPr>
                        <a:t> </a:t>
                      </a:r>
                      <a:r>
                        <a:rPr sz="1400" spc="-40" dirty="0">
                          <a:latin typeface="Verdana"/>
                          <a:cs typeface="Verdana"/>
                        </a:rPr>
                        <a:t>Director</a:t>
                      </a:r>
                      <a:r>
                        <a:rPr sz="1400" spc="-95" dirty="0">
                          <a:latin typeface="Verdana"/>
                          <a:cs typeface="Verdana"/>
                        </a:rPr>
                        <a:t> </a:t>
                      </a:r>
                      <a:r>
                        <a:rPr sz="1400" spc="-80" dirty="0">
                          <a:latin typeface="Verdana"/>
                          <a:cs typeface="Verdana"/>
                        </a:rPr>
                        <a:t>Fin/</a:t>
                      </a:r>
                      <a:r>
                        <a:rPr sz="1400" spc="-114" dirty="0">
                          <a:latin typeface="Verdana"/>
                          <a:cs typeface="Verdana"/>
                        </a:rPr>
                        <a:t> </a:t>
                      </a:r>
                      <a:r>
                        <a:rPr sz="1400" spc="60" dirty="0">
                          <a:latin typeface="Verdana"/>
                          <a:cs typeface="Verdana"/>
                        </a:rPr>
                        <a:t>Acc.</a:t>
                      </a:r>
                      <a:endParaRPr sz="1400">
                        <a:latin typeface="Verdana"/>
                        <a:cs typeface="Verdana"/>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r>
              <a:tr h="444500">
                <a:tc>
                  <a:txBody>
                    <a:bodyPr/>
                    <a:lstStyle/>
                    <a:p>
                      <a:pPr>
                        <a:lnSpc>
                          <a:spcPct val="100000"/>
                        </a:lnSpc>
                        <a:spcBef>
                          <a:spcPts val="140"/>
                        </a:spcBef>
                      </a:pPr>
                      <a:endParaRPr sz="1400">
                        <a:latin typeface="Times New Roman"/>
                        <a:cs typeface="Times New Roman"/>
                      </a:endParaRPr>
                    </a:p>
                    <a:p>
                      <a:pPr marL="68580">
                        <a:lnSpc>
                          <a:spcPts val="1650"/>
                        </a:lnSpc>
                      </a:pPr>
                      <a:r>
                        <a:rPr sz="1400" b="1" spc="-85" dirty="0">
                          <a:solidFill>
                            <a:srgbClr val="FFFFFF"/>
                          </a:solidFill>
                          <a:latin typeface="Tahoma"/>
                          <a:cs typeface="Tahoma"/>
                        </a:rPr>
                        <a:t>Mr.</a:t>
                      </a:r>
                      <a:r>
                        <a:rPr sz="1400" b="1" spc="10" dirty="0">
                          <a:solidFill>
                            <a:srgbClr val="FFFFFF"/>
                          </a:solidFill>
                          <a:latin typeface="Tahoma"/>
                          <a:cs typeface="Tahoma"/>
                        </a:rPr>
                        <a:t> </a:t>
                      </a:r>
                      <a:r>
                        <a:rPr sz="1400" b="1" dirty="0">
                          <a:solidFill>
                            <a:srgbClr val="FFFFFF"/>
                          </a:solidFill>
                          <a:latin typeface="Tahoma"/>
                          <a:cs typeface="Tahoma"/>
                        </a:rPr>
                        <a:t>Adnan </a:t>
                      </a:r>
                      <a:r>
                        <a:rPr sz="1400" b="1" spc="-10" dirty="0">
                          <a:solidFill>
                            <a:srgbClr val="FFFFFF"/>
                          </a:solidFill>
                          <a:latin typeface="Tahoma"/>
                          <a:cs typeface="Tahoma"/>
                        </a:rPr>
                        <a:t>Ahmed</a:t>
                      </a:r>
                      <a:endParaRPr sz="1400">
                        <a:latin typeface="Tahoma"/>
                        <a:cs typeface="Tahoma"/>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a:lnSpc>
                          <a:spcPct val="100000"/>
                        </a:lnSpc>
                        <a:spcBef>
                          <a:spcPts val="140"/>
                        </a:spcBef>
                      </a:pPr>
                      <a:endParaRPr sz="1400">
                        <a:latin typeface="Times New Roman"/>
                        <a:cs typeface="Times New Roman"/>
                      </a:endParaRPr>
                    </a:p>
                    <a:p>
                      <a:pPr marL="68580">
                        <a:lnSpc>
                          <a:spcPts val="1650"/>
                        </a:lnSpc>
                      </a:pPr>
                      <a:r>
                        <a:rPr sz="1400" spc="-65" dirty="0">
                          <a:latin typeface="Verdana"/>
                          <a:cs typeface="Verdana"/>
                        </a:rPr>
                        <a:t>Lecturer/In</a:t>
                      </a:r>
                      <a:r>
                        <a:rPr sz="1400" spc="25" dirty="0">
                          <a:latin typeface="Verdana"/>
                          <a:cs typeface="Verdana"/>
                        </a:rPr>
                        <a:t> </a:t>
                      </a:r>
                      <a:r>
                        <a:rPr sz="1400" dirty="0">
                          <a:latin typeface="Verdana"/>
                          <a:cs typeface="Verdana"/>
                        </a:rPr>
                        <a:t>charge</a:t>
                      </a:r>
                      <a:r>
                        <a:rPr sz="1400" spc="30" dirty="0">
                          <a:latin typeface="Verdana"/>
                          <a:cs typeface="Verdana"/>
                        </a:rPr>
                        <a:t> </a:t>
                      </a:r>
                      <a:r>
                        <a:rPr sz="1400" spc="-10" dirty="0">
                          <a:latin typeface="Verdana"/>
                          <a:cs typeface="Verdana"/>
                        </a:rPr>
                        <a:t>Academics</a:t>
                      </a:r>
                      <a:endParaRPr sz="1400">
                        <a:latin typeface="Verdana"/>
                        <a:cs typeface="Verdana"/>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r>
              <a:tr h="444500">
                <a:tc>
                  <a:txBody>
                    <a:bodyPr/>
                    <a:lstStyle/>
                    <a:p>
                      <a:pPr>
                        <a:lnSpc>
                          <a:spcPct val="100000"/>
                        </a:lnSpc>
                        <a:spcBef>
                          <a:spcPts val="140"/>
                        </a:spcBef>
                      </a:pPr>
                      <a:endParaRPr sz="1400">
                        <a:latin typeface="Times New Roman"/>
                        <a:cs typeface="Times New Roman"/>
                      </a:endParaRPr>
                    </a:p>
                    <a:p>
                      <a:pPr marL="68580">
                        <a:lnSpc>
                          <a:spcPts val="1650"/>
                        </a:lnSpc>
                        <a:spcBef>
                          <a:spcPts val="5"/>
                        </a:spcBef>
                      </a:pPr>
                      <a:r>
                        <a:rPr sz="1400" b="1" spc="-85" dirty="0">
                          <a:solidFill>
                            <a:srgbClr val="FFFFFF"/>
                          </a:solidFill>
                          <a:latin typeface="Tahoma"/>
                          <a:cs typeface="Tahoma"/>
                        </a:rPr>
                        <a:t>Mr.</a:t>
                      </a:r>
                      <a:r>
                        <a:rPr sz="1400" b="1" spc="-25" dirty="0">
                          <a:solidFill>
                            <a:srgbClr val="FFFFFF"/>
                          </a:solidFill>
                          <a:latin typeface="Tahoma"/>
                          <a:cs typeface="Tahoma"/>
                        </a:rPr>
                        <a:t> </a:t>
                      </a:r>
                      <a:r>
                        <a:rPr sz="1400" b="1" spc="-35" dirty="0">
                          <a:solidFill>
                            <a:srgbClr val="FFFFFF"/>
                          </a:solidFill>
                          <a:latin typeface="Tahoma"/>
                          <a:cs typeface="Tahoma"/>
                        </a:rPr>
                        <a:t>Sami</a:t>
                      </a:r>
                      <a:r>
                        <a:rPr sz="1400" b="1" spc="-45" dirty="0">
                          <a:solidFill>
                            <a:srgbClr val="FFFFFF"/>
                          </a:solidFill>
                          <a:latin typeface="Tahoma"/>
                          <a:cs typeface="Tahoma"/>
                        </a:rPr>
                        <a:t> </a:t>
                      </a:r>
                      <a:r>
                        <a:rPr sz="1400" b="1" spc="-10" dirty="0">
                          <a:solidFill>
                            <a:srgbClr val="FFFFFF"/>
                          </a:solidFill>
                          <a:latin typeface="Tahoma"/>
                          <a:cs typeface="Tahoma"/>
                        </a:rPr>
                        <a:t>Ullah</a:t>
                      </a:r>
                      <a:endParaRPr sz="1400">
                        <a:latin typeface="Tahoma"/>
                        <a:cs typeface="Tahoma"/>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a:lnSpc>
                          <a:spcPct val="100000"/>
                        </a:lnSpc>
                        <a:spcBef>
                          <a:spcPts val="140"/>
                        </a:spcBef>
                      </a:pPr>
                      <a:endParaRPr sz="1400">
                        <a:latin typeface="Times New Roman"/>
                        <a:cs typeface="Times New Roman"/>
                      </a:endParaRPr>
                    </a:p>
                    <a:p>
                      <a:pPr marL="68580">
                        <a:lnSpc>
                          <a:spcPts val="1650"/>
                        </a:lnSpc>
                        <a:spcBef>
                          <a:spcPts val="5"/>
                        </a:spcBef>
                      </a:pPr>
                      <a:r>
                        <a:rPr sz="1400" spc="-10" dirty="0">
                          <a:latin typeface="Verdana"/>
                          <a:cs typeface="Verdana"/>
                        </a:rPr>
                        <a:t>Lecturer</a:t>
                      </a:r>
                      <a:endParaRPr sz="1400">
                        <a:latin typeface="Verdana"/>
                        <a:cs typeface="Verdana"/>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r>
              <a:tr h="444500">
                <a:tc>
                  <a:txBody>
                    <a:bodyPr/>
                    <a:lstStyle/>
                    <a:p>
                      <a:pPr>
                        <a:lnSpc>
                          <a:spcPct val="100000"/>
                        </a:lnSpc>
                        <a:spcBef>
                          <a:spcPts val="145"/>
                        </a:spcBef>
                      </a:pPr>
                      <a:endParaRPr sz="1400">
                        <a:latin typeface="Times New Roman"/>
                        <a:cs typeface="Times New Roman"/>
                      </a:endParaRPr>
                    </a:p>
                    <a:p>
                      <a:pPr marL="68580">
                        <a:lnSpc>
                          <a:spcPts val="1650"/>
                        </a:lnSpc>
                      </a:pPr>
                      <a:r>
                        <a:rPr sz="1400" b="1" spc="-85" dirty="0">
                          <a:solidFill>
                            <a:srgbClr val="FFFFFF"/>
                          </a:solidFill>
                          <a:latin typeface="Tahoma"/>
                          <a:cs typeface="Tahoma"/>
                        </a:rPr>
                        <a:t>Mr.</a:t>
                      </a:r>
                      <a:r>
                        <a:rPr sz="1400" b="1" spc="-15" dirty="0">
                          <a:solidFill>
                            <a:srgbClr val="FFFFFF"/>
                          </a:solidFill>
                          <a:latin typeface="Tahoma"/>
                          <a:cs typeface="Tahoma"/>
                        </a:rPr>
                        <a:t> </a:t>
                      </a:r>
                      <a:r>
                        <a:rPr sz="1400" b="1" spc="-50" dirty="0">
                          <a:solidFill>
                            <a:srgbClr val="FFFFFF"/>
                          </a:solidFill>
                          <a:latin typeface="Tahoma"/>
                          <a:cs typeface="Tahoma"/>
                        </a:rPr>
                        <a:t>Ferdous</a:t>
                      </a:r>
                      <a:r>
                        <a:rPr sz="1400" b="1" spc="-10" dirty="0">
                          <a:solidFill>
                            <a:srgbClr val="FFFFFF"/>
                          </a:solidFill>
                          <a:latin typeface="Tahoma"/>
                          <a:cs typeface="Tahoma"/>
                        </a:rPr>
                        <a:t> </a:t>
                      </a:r>
                      <a:r>
                        <a:rPr sz="1400" b="1" dirty="0">
                          <a:solidFill>
                            <a:srgbClr val="FFFFFF"/>
                          </a:solidFill>
                          <a:latin typeface="Tahoma"/>
                          <a:cs typeface="Tahoma"/>
                        </a:rPr>
                        <a:t>Jamal</a:t>
                      </a:r>
                      <a:r>
                        <a:rPr sz="1400" b="1" spc="-20" dirty="0">
                          <a:solidFill>
                            <a:srgbClr val="FFFFFF"/>
                          </a:solidFill>
                          <a:latin typeface="Tahoma"/>
                          <a:cs typeface="Tahoma"/>
                        </a:rPr>
                        <a:t> </a:t>
                      </a:r>
                      <a:r>
                        <a:rPr sz="1400" b="1" spc="-10" dirty="0">
                          <a:solidFill>
                            <a:srgbClr val="FFFFFF"/>
                          </a:solidFill>
                          <a:latin typeface="Tahoma"/>
                          <a:cs typeface="Tahoma"/>
                        </a:rPr>
                        <a:t>Afridi</a:t>
                      </a:r>
                      <a:endParaRPr sz="1400">
                        <a:latin typeface="Tahoma"/>
                        <a:cs typeface="Tahoma"/>
                      </a:endParaRPr>
                    </a:p>
                  </a:txBody>
                  <a:tcPr marL="0" marR="0" marT="184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a:lnSpc>
                          <a:spcPct val="100000"/>
                        </a:lnSpc>
                        <a:spcBef>
                          <a:spcPts val="145"/>
                        </a:spcBef>
                      </a:pPr>
                      <a:endParaRPr sz="1400">
                        <a:latin typeface="Times New Roman"/>
                        <a:cs typeface="Times New Roman"/>
                      </a:endParaRPr>
                    </a:p>
                    <a:p>
                      <a:pPr marL="68580">
                        <a:lnSpc>
                          <a:spcPts val="1650"/>
                        </a:lnSpc>
                      </a:pPr>
                      <a:r>
                        <a:rPr sz="1400" spc="-10" dirty="0">
                          <a:latin typeface="Verdana"/>
                          <a:cs typeface="Verdana"/>
                        </a:rPr>
                        <a:t>Instructor</a:t>
                      </a:r>
                      <a:endParaRPr sz="1400">
                        <a:latin typeface="Verdana"/>
                        <a:cs typeface="Verdana"/>
                      </a:endParaRPr>
                    </a:p>
                  </a:txBody>
                  <a:tcPr marL="0" marR="0" marT="184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r>
              <a:tr h="444500">
                <a:tc>
                  <a:txBody>
                    <a:bodyPr/>
                    <a:lstStyle/>
                    <a:p>
                      <a:pPr>
                        <a:lnSpc>
                          <a:spcPct val="100000"/>
                        </a:lnSpc>
                        <a:spcBef>
                          <a:spcPts val="145"/>
                        </a:spcBef>
                      </a:pPr>
                      <a:endParaRPr sz="1400">
                        <a:latin typeface="Times New Roman"/>
                        <a:cs typeface="Times New Roman"/>
                      </a:endParaRPr>
                    </a:p>
                    <a:p>
                      <a:pPr marL="68580">
                        <a:lnSpc>
                          <a:spcPts val="1650"/>
                        </a:lnSpc>
                      </a:pPr>
                      <a:r>
                        <a:rPr sz="1400" b="1" spc="-85" dirty="0">
                          <a:solidFill>
                            <a:srgbClr val="FFFFFF"/>
                          </a:solidFill>
                          <a:latin typeface="Tahoma"/>
                          <a:cs typeface="Tahoma"/>
                        </a:rPr>
                        <a:t>Mr.</a:t>
                      </a:r>
                      <a:r>
                        <a:rPr sz="1400" b="1" spc="20" dirty="0">
                          <a:solidFill>
                            <a:srgbClr val="FFFFFF"/>
                          </a:solidFill>
                          <a:latin typeface="Tahoma"/>
                          <a:cs typeface="Tahoma"/>
                        </a:rPr>
                        <a:t> </a:t>
                      </a:r>
                      <a:r>
                        <a:rPr sz="1400" b="1" dirty="0">
                          <a:solidFill>
                            <a:srgbClr val="FFFFFF"/>
                          </a:solidFill>
                          <a:latin typeface="Tahoma"/>
                          <a:cs typeface="Tahoma"/>
                        </a:rPr>
                        <a:t>Ayaz</a:t>
                      </a:r>
                      <a:r>
                        <a:rPr sz="1400" b="1" spc="20" dirty="0">
                          <a:solidFill>
                            <a:srgbClr val="FFFFFF"/>
                          </a:solidFill>
                          <a:latin typeface="Tahoma"/>
                          <a:cs typeface="Tahoma"/>
                        </a:rPr>
                        <a:t> </a:t>
                      </a:r>
                      <a:r>
                        <a:rPr sz="1400" b="1" spc="-10" dirty="0">
                          <a:solidFill>
                            <a:srgbClr val="FFFFFF"/>
                          </a:solidFill>
                          <a:latin typeface="Tahoma"/>
                          <a:cs typeface="Tahoma"/>
                        </a:rPr>
                        <a:t>Muhammad</a:t>
                      </a:r>
                      <a:endParaRPr sz="1400">
                        <a:latin typeface="Tahoma"/>
                        <a:cs typeface="Tahoma"/>
                      </a:endParaRPr>
                    </a:p>
                  </a:txBody>
                  <a:tcPr marL="0" marR="0" marT="184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a:lnSpc>
                          <a:spcPct val="100000"/>
                        </a:lnSpc>
                        <a:spcBef>
                          <a:spcPts val="145"/>
                        </a:spcBef>
                      </a:pPr>
                      <a:endParaRPr sz="1400">
                        <a:latin typeface="Times New Roman"/>
                        <a:cs typeface="Times New Roman"/>
                      </a:endParaRPr>
                    </a:p>
                    <a:p>
                      <a:pPr marL="68580">
                        <a:lnSpc>
                          <a:spcPts val="1650"/>
                        </a:lnSpc>
                      </a:pPr>
                      <a:r>
                        <a:rPr sz="1400" spc="-10" dirty="0">
                          <a:latin typeface="Verdana"/>
                          <a:cs typeface="Verdana"/>
                        </a:rPr>
                        <a:t>Admin</a:t>
                      </a:r>
                      <a:r>
                        <a:rPr sz="1400" spc="-135" dirty="0">
                          <a:latin typeface="Verdana"/>
                          <a:cs typeface="Verdana"/>
                        </a:rPr>
                        <a:t> </a:t>
                      </a:r>
                      <a:r>
                        <a:rPr sz="1400" spc="-10" dirty="0">
                          <a:latin typeface="Verdana"/>
                          <a:cs typeface="Verdana"/>
                        </a:rPr>
                        <a:t>Officer</a:t>
                      </a:r>
                      <a:endParaRPr sz="1400">
                        <a:latin typeface="Verdana"/>
                        <a:cs typeface="Verdana"/>
                      </a:endParaRPr>
                    </a:p>
                  </a:txBody>
                  <a:tcPr marL="0" marR="0" marT="184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r>
              <a:tr h="444500">
                <a:tc>
                  <a:txBody>
                    <a:bodyPr/>
                    <a:lstStyle/>
                    <a:p>
                      <a:pPr>
                        <a:lnSpc>
                          <a:spcPct val="100000"/>
                        </a:lnSpc>
                        <a:spcBef>
                          <a:spcPts val="145"/>
                        </a:spcBef>
                      </a:pPr>
                      <a:endParaRPr sz="1400">
                        <a:latin typeface="Times New Roman"/>
                        <a:cs typeface="Times New Roman"/>
                      </a:endParaRPr>
                    </a:p>
                    <a:p>
                      <a:pPr marL="68580">
                        <a:lnSpc>
                          <a:spcPts val="1645"/>
                        </a:lnSpc>
                      </a:pPr>
                      <a:r>
                        <a:rPr sz="1400" b="1" spc="-85" dirty="0">
                          <a:solidFill>
                            <a:srgbClr val="FFFFFF"/>
                          </a:solidFill>
                          <a:latin typeface="Tahoma"/>
                          <a:cs typeface="Tahoma"/>
                        </a:rPr>
                        <a:t>Mr.</a:t>
                      </a:r>
                      <a:r>
                        <a:rPr sz="1400" b="1" spc="-10" dirty="0">
                          <a:solidFill>
                            <a:srgbClr val="FFFFFF"/>
                          </a:solidFill>
                          <a:latin typeface="Tahoma"/>
                          <a:cs typeface="Tahoma"/>
                        </a:rPr>
                        <a:t> </a:t>
                      </a:r>
                      <a:r>
                        <a:rPr sz="1400" b="1" spc="-85" dirty="0">
                          <a:solidFill>
                            <a:srgbClr val="FFFFFF"/>
                          </a:solidFill>
                          <a:latin typeface="Tahoma"/>
                          <a:cs typeface="Tahoma"/>
                        </a:rPr>
                        <a:t>Tariq</a:t>
                      </a:r>
                      <a:r>
                        <a:rPr sz="1400" b="1" spc="-5" dirty="0">
                          <a:solidFill>
                            <a:srgbClr val="FFFFFF"/>
                          </a:solidFill>
                          <a:latin typeface="Tahoma"/>
                          <a:cs typeface="Tahoma"/>
                        </a:rPr>
                        <a:t> </a:t>
                      </a:r>
                      <a:r>
                        <a:rPr sz="1400" b="1" spc="-10" dirty="0">
                          <a:solidFill>
                            <a:srgbClr val="FFFFFF"/>
                          </a:solidFill>
                          <a:latin typeface="Tahoma"/>
                          <a:cs typeface="Tahoma"/>
                        </a:rPr>
                        <a:t>Nadeem</a:t>
                      </a:r>
                      <a:endParaRPr sz="1400">
                        <a:latin typeface="Tahoma"/>
                        <a:cs typeface="Tahoma"/>
                      </a:endParaRPr>
                    </a:p>
                  </a:txBody>
                  <a:tcPr marL="0" marR="0" marT="184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a:lnSpc>
                          <a:spcPct val="100000"/>
                        </a:lnSpc>
                        <a:spcBef>
                          <a:spcPts val="145"/>
                        </a:spcBef>
                      </a:pPr>
                      <a:endParaRPr sz="1400">
                        <a:latin typeface="Times New Roman"/>
                        <a:cs typeface="Times New Roman"/>
                      </a:endParaRPr>
                    </a:p>
                    <a:p>
                      <a:pPr marL="68580">
                        <a:lnSpc>
                          <a:spcPts val="1645"/>
                        </a:lnSpc>
                      </a:pPr>
                      <a:r>
                        <a:rPr sz="1400" spc="-25" dirty="0">
                          <a:latin typeface="Verdana"/>
                          <a:cs typeface="Verdana"/>
                        </a:rPr>
                        <a:t>Procurement</a:t>
                      </a:r>
                      <a:r>
                        <a:rPr sz="1400" spc="-75" dirty="0">
                          <a:latin typeface="Verdana"/>
                          <a:cs typeface="Verdana"/>
                        </a:rPr>
                        <a:t> </a:t>
                      </a:r>
                      <a:r>
                        <a:rPr sz="1400" spc="-10" dirty="0">
                          <a:latin typeface="Verdana"/>
                          <a:cs typeface="Verdana"/>
                        </a:rPr>
                        <a:t>Officer</a:t>
                      </a:r>
                      <a:endParaRPr sz="1400">
                        <a:latin typeface="Verdana"/>
                        <a:cs typeface="Verdana"/>
                      </a:endParaRPr>
                    </a:p>
                  </a:txBody>
                  <a:tcPr marL="0" marR="0" marT="184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r>
              <a:tr h="444500">
                <a:tc>
                  <a:txBody>
                    <a:bodyPr/>
                    <a:lstStyle/>
                    <a:p>
                      <a:pPr>
                        <a:lnSpc>
                          <a:spcPct val="100000"/>
                        </a:lnSpc>
                        <a:spcBef>
                          <a:spcPts val="145"/>
                        </a:spcBef>
                      </a:pPr>
                      <a:endParaRPr sz="1400">
                        <a:latin typeface="Times New Roman"/>
                        <a:cs typeface="Times New Roman"/>
                      </a:endParaRPr>
                    </a:p>
                    <a:p>
                      <a:pPr marL="68580">
                        <a:lnSpc>
                          <a:spcPts val="1645"/>
                        </a:lnSpc>
                      </a:pPr>
                      <a:r>
                        <a:rPr sz="1400" b="1" spc="-85" dirty="0">
                          <a:solidFill>
                            <a:srgbClr val="FFFFFF"/>
                          </a:solidFill>
                          <a:latin typeface="Tahoma"/>
                          <a:cs typeface="Tahoma"/>
                        </a:rPr>
                        <a:t>Mr.</a:t>
                      </a:r>
                      <a:r>
                        <a:rPr sz="1400" b="1" spc="-10" dirty="0">
                          <a:solidFill>
                            <a:srgbClr val="FFFFFF"/>
                          </a:solidFill>
                          <a:latin typeface="Tahoma"/>
                          <a:cs typeface="Tahoma"/>
                        </a:rPr>
                        <a:t> </a:t>
                      </a:r>
                      <a:r>
                        <a:rPr sz="1400" b="1" spc="-85" dirty="0">
                          <a:solidFill>
                            <a:srgbClr val="FFFFFF"/>
                          </a:solidFill>
                          <a:latin typeface="Tahoma"/>
                          <a:cs typeface="Tahoma"/>
                        </a:rPr>
                        <a:t>Tariq</a:t>
                      </a:r>
                      <a:r>
                        <a:rPr sz="1400" b="1" spc="-5" dirty="0">
                          <a:solidFill>
                            <a:srgbClr val="FFFFFF"/>
                          </a:solidFill>
                          <a:latin typeface="Tahoma"/>
                          <a:cs typeface="Tahoma"/>
                        </a:rPr>
                        <a:t> </a:t>
                      </a:r>
                      <a:r>
                        <a:rPr sz="1400" b="1" spc="-20" dirty="0">
                          <a:solidFill>
                            <a:srgbClr val="FFFFFF"/>
                          </a:solidFill>
                          <a:latin typeface="Tahoma"/>
                          <a:cs typeface="Tahoma"/>
                        </a:rPr>
                        <a:t>Azam</a:t>
                      </a:r>
                      <a:endParaRPr sz="1400">
                        <a:latin typeface="Tahoma"/>
                        <a:cs typeface="Tahoma"/>
                      </a:endParaRPr>
                    </a:p>
                  </a:txBody>
                  <a:tcPr marL="0" marR="0" marT="184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a:lnSpc>
                          <a:spcPct val="100000"/>
                        </a:lnSpc>
                        <a:spcBef>
                          <a:spcPts val="145"/>
                        </a:spcBef>
                      </a:pPr>
                      <a:endParaRPr sz="1400">
                        <a:latin typeface="Times New Roman"/>
                        <a:cs typeface="Times New Roman"/>
                      </a:endParaRPr>
                    </a:p>
                    <a:p>
                      <a:pPr marL="68580">
                        <a:lnSpc>
                          <a:spcPts val="1645"/>
                        </a:lnSpc>
                      </a:pPr>
                      <a:r>
                        <a:rPr sz="1400" spc="-45" dirty="0">
                          <a:latin typeface="Verdana"/>
                          <a:cs typeface="Verdana"/>
                        </a:rPr>
                        <a:t>Network</a:t>
                      </a:r>
                      <a:r>
                        <a:rPr sz="1400" spc="-65" dirty="0">
                          <a:latin typeface="Verdana"/>
                          <a:cs typeface="Verdana"/>
                        </a:rPr>
                        <a:t> </a:t>
                      </a:r>
                      <a:r>
                        <a:rPr sz="1400" spc="-10" dirty="0">
                          <a:latin typeface="Verdana"/>
                          <a:cs typeface="Verdana"/>
                        </a:rPr>
                        <a:t>Administrator</a:t>
                      </a:r>
                      <a:endParaRPr sz="1400">
                        <a:latin typeface="Verdana"/>
                        <a:cs typeface="Verdana"/>
                      </a:endParaRPr>
                    </a:p>
                  </a:txBody>
                  <a:tcPr marL="0" marR="0" marT="184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r>
            </a:tbl>
          </a:graphicData>
        </a:graphic>
      </p:graphicFrame>
      <p:graphicFrame>
        <p:nvGraphicFramePr>
          <p:cNvPr id="13" name="object 13"/>
          <p:cNvGraphicFramePr>
            <a:graphicFrameLocks noGrp="1"/>
          </p:cNvGraphicFramePr>
          <p:nvPr/>
        </p:nvGraphicFramePr>
        <p:xfrm>
          <a:off x="6472809" y="465073"/>
          <a:ext cx="5712458" cy="5988685"/>
        </p:xfrm>
        <a:graphic>
          <a:graphicData uri="http://schemas.openxmlformats.org/drawingml/2006/table">
            <a:tbl>
              <a:tblPr firstRow="1" bandRow="1">
                <a:tableStyleId>{2D5ABB26-0587-4C30-8999-92F81FD0307C}</a:tableStyleId>
              </a:tblPr>
              <a:tblGrid>
                <a:gridCol w="2677795"/>
                <a:gridCol w="2552064"/>
                <a:gridCol w="125729"/>
                <a:gridCol w="356870"/>
              </a:tblGrid>
              <a:tr h="2339975">
                <a:tc gridSpan="2">
                  <a:txBody>
                    <a:bodyPr/>
                    <a:lstStyle/>
                    <a:p>
                      <a:pPr>
                        <a:lnSpc>
                          <a:spcPct val="100000"/>
                        </a:lnSpc>
                      </a:pPr>
                      <a:endParaRPr sz="1400">
                        <a:latin typeface="Times New Roman"/>
                        <a:cs typeface="Times New Roman"/>
                      </a:endParaRPr>
                    </a:p>
                  </a:txBody>
                  <a:tcPr marL="0" marR="0" marT="0" marB="0">
                    <a:lnB w="12700">
                      <a:solidFill>
                        <a:srgbClr val="FFFFFF"/>
                      </a:solidFill>
                      <a:prstDash val="solid"/>
                    </a:lnB>
                  </a:tcPr>
                </a:tc>
                <a:tc hMerge="1">
                  <a:txBody>
                    <a:bodyPr/>
                    <a:lstStyle/>
                    <a:p>
                      <a:endParaRPr/>
                    </a:p>
                  </a:txBody>
                  <a:tcPr marL="0" marR="0" marT="0" marB="0"/>
                </a:tc>
                <a:tc gridSpan="2">
                  <a:txBody>
                    <a:bodyPr/>
                    <a:lstStyle/>
                    <a:p>
                      <a:pPr>
                        <a:lnSpc>
                          <a:spcPct val="100000"/>
                        </a:lnSpc>
                      </a:pPr>
                      <a:endParaRPr sz="1400">
                        <a:latin typeface="Times New Roman"/>
                        <a:cs typeface="Times New Roman"/>
                      </a:endParaRPr>
                    </a:p>
                  </a:txBody>
                  <a:tcPr marL="0" marR="0" marT="0" marB="0">
                    <a:solidFill>
                      <a:srgbClr val="FFFFFF"/>
                    </a:solidFill>
                  </a:tcPr>
                </a:tc>
                <a:tc hMerge="1">
                  <a:txBody>
                    <a:bodyPr/>
                    <a:lstStyle/>
                    <a:p>
                      <a:endParaRPr/>
                    </a:p>
                  </a:txBody>
                  <a:tcPr marL="0" marR="0" marT="0" marB="0"/>
                </a:tc>
              </a:tr>
              <a:tr h="455930">
                <a:tc>
                  <a:txBody>
                    <a:bodyPr/>
                    <a:lstStyle/>
                    <a:p>
                      <a:pPr>
                        <a:lnSpc>
                          <a:spcPct val="100000"/>
                        </a:lnSpc>
                        <a:spcBef>
                          <a:spcPts val="135"/>
                        </a:spcBef>
                      </a:pPr>
                      <a:endParaRPr sz="1400">
                        <a:latin typeface="Times New Roman"/>
                        <a:cs typeface="Times New Roman"/>
                      </a:endParaRPr>
                    </a:p>
                    <a:p>
                      <a:pPr marL="1905" algn="ctr">
                        <a:lnSpc>
                          <a:spcPct val="100000"/>
                        </a:lnSpc>
                        <a:spcBef>
                          <a:spcPts val="5"/>
                        </a:spcBef>
                      </a:pPr>
                      <a:r>
                        <a:rPr sz="1400" b="1" spc="-20" dirty="0">
                          <a:solidFill>
                            <a:srgbClr val="FFFFFF"/>
                          </a:solidFill>
                          <a:latin typeface="Tahoma"/>
                          <a:cs typeface="Tahoma"/>
                        </a:rPr>
                        <a:t>Name</a:t>
                      </a:r>
                      <a:endParaRPr sz="1400">
                        <a:latin typeface="Tahoma"/>
                        <a:cs typeface="Tahoma"/>
                      </a:endParaRPr>
                    </a:p>
                  </a:txBody>
                  <a:tcPr marL="0" marR="0" marT="1714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F1512"/>
                    </a:solidFill>
                  </a:tcPr>
                </a:tc>
                <a:tc>
                  <a:txBody>
                    <a:bodyPr/>
                    <a:lstStyle/>
                    <a:p>
                      <a:pPr>
                        <a:lnSpc>
                          <a:spcPct val="100000"/>
                        </a:lnSpc>
                        <a:spcBef>
                          <a:spcPts val="135"/>
                        </a:spcBef>
                      </a:pPr>
                      <a:endParaRPr sz="1400">
                        <a:latin typeface="Times New Roman"/>
                        <a:cs typeface="Times New Roman"/>
                      </a:endParaRPr>
                    </a:p>
                    <a:p>
                      <a:pPr marL="127000" algn="ctr">
                        <a:lnSpc>
                          <a:spcPct val="100000"/>
                        </a:lnSpc>
                        <a:spcBef>
                          <a:spcPts val="5"/>
                        </a:spcBef>
                      </a:pPr>
                      <a:r>
                        <a:rPr sz="1400" b="1" spc="-10" dirty="0">
                          <a:solidFill>
                            <a:srgbClr val="FFFFFF"/>
                          </a:solidFill>
                          <a:latin typeface="Tahoma"/>
                          <a:cs typeface="Tahoma"/>
                        </a:rPr>
                        <a:t>Position</a:t>
                      </a:r>
                      <a:endParaRPr sz="1400">
                        <a:latin typeface="Tahoma"/>
                        <a:cs typeface="Tahoma"/>
                      </a:endParaRPr>
                    </a:p>
                  </a:txBody>
                  <a:tcPr marL="0" marR="0" marT="17145" marB="0">
                    <a:lnL w="12700">
                      <a:solidFill>
                        <a:srgbClr val="FFFFFF"/>
                      </a:solidFill>
                      <a:prstDash val="solid"/>
                    </a:lnL>
                    <a:lnT w="12700">
                      <a:solidFill>
                        <a:srgbClr val="FFFFFF"/>
                      </a:solidFill>
                      <a:prstDash val="solid"/>
                    </a:lnT>
                    <a:lnB w="38100">
                      <a:solidFill>
                        <a:srgbClr val="FFFFFF"/>
                      </a:solidFill>
                      <a:prstDash val="solid"/>
                    </a:lnB>
                    <a:solidFill>
                      <a:srgbClr val="AF1512"/>
                    </a:solidFill>
                  </a:tcPr>
                </a:tc>
                <a:tc>
                  <a:txBody>
                    <a:bodyPr/>
                    <a:lstStyle/>
                    <a:p>
                      <a:pPr>
                        <a:lnSpc>
                          <a:spcPct val="100000"/>
                        </a:lnSpc>
                      </a:pPr>
                      <a:endParaRPr sz="1400">
                        <a:latin typeface="Times New Roman"/>
                        <a:cs typeface="Times New Roman"/>
                      </a:endParaRPr>
                    </a:p>
                  </a:txBody>
                  <a:tcPr marL="0" marR="0" marT="0" marB="0">
                    <a:lnR w="12700">
                      <a:solidFill>
                        <a:srgbClr val="FFFFFF"/>
                      </a:solidFill>
                      <a:prstDash val="solid"/>
                    </a:lnR>
                    <a:lnB w="38100">
                      <a:solidFill>
                        <a:srgbClr val="FFFFFF"/>
                      </a:solidFill>
                      <a:prstDash val="solid"/>
                    </a:lnB>
                    <a:solidFill>
                      <a:srgbClr val="AF1512"/>
                    </a:solidFill>
                  </a:tcPr>
                </a:tc>
                <a:tc rowSpan="8">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solidFill>
                      <a:srgbClr val="FFFFFF"/>
                    </a:solidFill>
                  </a:tcPr>
                </a:tc>
              </a:tr>
              <a:tr h="456565">
                <a:tc>
                  <a:txBody>
                    <a:bodyPr/>
                    <a:lstStyle/>
                    <a:p>
                      <a:pPr>
                        <a:lnSpc>
                          <a:spcPct val="100000"/>
                        </a:lnSpc>
                        <a:spcBef>
                          <a:spcPts val="140"/>
                        </a:spcBef>
                      </a:pPr>
                      <a:endParaRPr sz="1400">
                        <a:latin typeface="Times New Roman"/>
                        <a:cs typeface="Times New Roman"/>
                      </a:endParaRPr>
                    </a:p>
                    <a:p>
                      <a:pPr marL="69215">
                        <a:lnSpc>
                          <a:spcPct val="100000"/>
                        </a:lnSpc>
                      </a:pPr>
                      <a:r>
                        <a:rPr sz="1400" b="1" spc="-85" dirty="0">
                          <a:solidFill>
                            <a:srgbClr val="FFFFFF"/>
                          </a:solidFill>
                          <a:latin typeface="Tahoma"/>
                          <a:cs typeface="Tahoma"/>
                        </a:rPr>
                        <a:t>Mr.</a:t>
                      </a:r>
                      <a:r>
                        <a:rPr sz="1400" b="1" spc="-15" dirty="0">
                          <a:solidFill>
                            <a:srgbClr val="FFFFFF"/>
                          </a:solidFill>
                          <a:latin typeface="Tahoma"/>
                          <a:cs typeface="Tahoma"/>
                        </a:rPr>
                        <a:t> </a:t>
                      </a:r>
                      <a:r>
                        <a:rPr sz="1400" b="1" spc="-35" dirty="0">
                          <a:solidFill>
                            <a:srgbClr val="FFFFFF"/>
                          </a:solidFill>
                          <a:latin typeface="Tahoma"/>
                          <a:cs typeface="Tahoma"/>
                        </a:rPr>
                        <a:t>Mudassar</a:t>
                      </a:r>
                      <a:r>
                        <a:rPr sz="1400" b="1" spc="-15" dirty="0">
                          <a:solidFill>
                            <a:srgbClr val="FFFFFF"/>
                          </a:solidFill>
                          <a:latin typeface="Tahoma"/>
                          <a:cs typeface="Tahoma"/>
                        </a:rPr>
                        <a:t> </a:t>
                      </a:r>
                      <a:r>
                        <a:rPr sz="1400" b="1" spc="-20" dirty="0">
                          <a:solidFill>
                            <a:srgbClr val="FFFFFF"/>
                          </a:solidFill>
                          <a:latin typeface="Tahoma"/>
                          <a:cs typeface="Tahoma"/>
                        </a:rPr>
                        <a:t>Rauf</a:t>
                      </a:r>
                      <a:endParaRPr sz="1400">
                        <a:latin typeface="Tahoma"/>
                        <a:cs typeface="Tahoma"/>
                      </a:endParaRPr>
                    </a:p>
                  </a:txBody>
                  <a:tcPr marL="0" marR="0" marT="177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AF1512"/>
                    </a:solidFill>
                  </a:tcPr>
                </a:tc>
                <a:tc>
                  <a:txBody>
                    <a:bodyPr/>
                    <a:lstStyle/>
                    <a:p>
                      <a:pPr>
                        <a:lnSpc>
                          <a:spcPct val="100000"/>
                        </a:lnSpc>
                        <a:spcBef>
                          <a:spcPts val="140"/>
                        </a:spcBef>
                      </a:pPr>
                      <a:endParaRPr sz="1400">
                        <a:latin typeface="Times New Roman"/>
                        <a:cs typeface="Times New Roman"/>
                      </a:endParaRPr>
                    </a:p>
                    <a:p>
                      <a:pPr marL="69215">
                        <a:lnSpc>
                          <a:spcPct val="100000"/>
                        </a:lnSpc>
                      </a:pPr>
                      <a:r>
                        <a:rPr sz="1400" dirty="0">
                          <a:latin typeface="Verdana"/>
                          <a:cs typeface="Verdana"/>
                        </a:rPr>
                        <a:t>Office</a:t>
                      </a:r>
                      <a:r>
                        <a:rPr sz="1400" spc="5" dirty="0">
                          <a:latin typeface="Verdana"/>
                          <a:cs typeface="Verdana"/>
                        </a:rPr>
                        <a:t> </a:t>
                      </a:r>
                      <a:r>
                        <a:rPr sz="1400" spc="-10" dirty="0">
                          <a:latin typeface="Verdana"/>
                          <a:cs typeface="Verdana"/>
                        </a:rPr>
                        <a:t>Assistant</a:t>
                      </a:r>
                      <a:endParaRPr sz="1400">
                        <a:latin typeface="Verdana"/>
                        <a:cs typeface="Verdana"/>
                      </a:endParaRPr>
                    </a:p>
                  </a:txBody>
                  <a:tcPr marL="0" marR="0" marT="17780" marB="0">
                    <a:lnL w="12700">
                      <a:solidFill>
                        <a:srgbClr val="FFFFFF"/>
                      </a:solidFill>
                      <a:prstDash val="solid"/>
                    </a:lnL>
                    <a:lnT w="38100">
                      <a:solidFill>
                        <a:srgbClr val="FFFFFF"/>
                      </a:solidFill>
                      <a:prstDash val="solid"/>
                    </a:lnT>
                    <a:lnB w="12700">
                      <a:solidFill>
                        <a:srgbClr val="FFFFFF"/>
                      </a:solidFill>
                      <a:prstDash val="solid"/>
                    </a:lnB>
                    <a:solidFill>
                      <a:srgbClr val="E3CCCC"/>
                    </a:solidFill>
                  </a:tcPr>
                </a:tc>
                <a:tc>
                  <a:txBody>
                    <a:bodyPr/>
                    <a:lstStyle/>
                    <a:p>
                      <a:pPr>
                        <a:lnSpc>
                          <a:spcPct val="100000"/>
                        </a:lnSpc>
                      </a:pPr>
                      <a:endParaRPr sz="1400">
                        <a:latin typeface="Times New Roman"/>
                        <a:cs typeface="Times New Roman"/>
                      </a:endParaRPr>
                    </a:p>
                  </a:txBody>
                  <a:tcPr marL="0" marR="0" marT="0" marB="0">
                    <a:lnR w="12700">
                      <a:solidFill>
                        <a:srgbClr val="FFFFFF"/>
                      </a:solidFill>
                      <a:prstDash val="solid"/>
                    </a:lnR>
                    <a:lnT w="38100">
                      <a:solidFill>
                        <a:srgbClr val="FFFFFF"/>
                      </a:solidFill>
                      <a:prstDash val="solid"/>
                    </a:lnT>
                    <a:lnB w="12700">
                      <a:solidFill>
                        <a:srgbClr val="FFFFFF"/>
                      </a:solidFill>
                      <a:prstDash val="solid"/>
                    </a:lnB>
                    <a:solidFill>
                      <a:srgbClr val="E3CCCC"/>
                    </a:solidFill>
                  </a:tcPr>
                </a:tc>
                <a:tc vMerge="1">
                  <a:txBody>
                    <a:bodyPr/>
                    <a:lstStyle/>
                    <a:p>
                      <a:endParaRPr/>
                    </a:p>
                  </a:txBody>
                  <a:tcPr marL="0" marR="0" marT="0" marB="0">
                    <a:lnL w="12700">
                      <a:solidFill>
                        <a:srgbClr val="FFFFFF"/>
                      </a:solidFill>
                      <a:prstDash val="solid"/>
                    </a:lnL>
                    <a:solidFill>
                      <a:srgbClr val="FFFFFF"/>
                    </a:solidFill>
                  </a:tcPr>
                </a:tc>
              </a:tr>
              <a:tr h="455930">
                <a:tc>
                  <a:txBody>
                    <a:bodyPr/>
                    <a:lstStyle/>
                    <a:p>
                      <a:pPr>
                        <a:lnSpc>
                          <a:spcPct val="100000"/>
                        </a:lnSpc>
                        <a:spcBef>
                          <a:spcPts val="140"/>
                        </a:spcBef>
                      </a:pPr>
                      <a:endParaRPr sz="1400">
                        <a:latin typeface="Times New Roman"/>
                        <a:cs typeface="Times New Roman"/>
                      </a:endParaRPr>
                    </a:p>
                    <a:p>
                      <a:pPr marL="69215">
                        <a:lnSpc>
                          <a:spcPct val="100000"/>
                        </a:lnSpc>
                      </a:pPr>
                      <a:r>
                        <a:rPr sz="1400" b="1" spc="-85" dirty="0">
                          <a:solidFill>
                            <a:srgbClr val="FFFFFF"/>
                          </a:solidFill>
                          <a:latin typeface="Tahoma"/>
                          <a:cs typeface="Tahoma"/>
                        </a:rPr>
                        <a:t>Mr.</a:t>
                      </a:r>
                      <a:r>
                        <a:rPr sz="1400" b="1" spc="-5" dirty="0">
                          <a:solidFill>
                            <a:srgbClr val="FFFFFF"/>
                          </a:solidFill>
                          <a:latin typeface="Tahoma"/>
                          <a:cs typeface="Tahoma"/>
                        </a:rPr>
                        <a:t> </a:t>
                      </a:r>
                      <a:r>
                        <a:rPr sz="1400" b="1" dirty="0">
                          <a:solidFill>
                            <a:srgbClr val="FFFFFF"/>
                          </a:solidFill>
                          <a:latin typeface="Tahoma"/>
                          <a:cs typeface="Tahoma"/>
                        </a:rPr>
                        <a:t>Muhammad</a:t>
                      </a:r>
                      <a:r>
                        <a:rPr sz="1400" b="1" spc="-25" dirty="0">
                          <a:solidFill>
                            <a:srgbClr val="FFFFFF"/>
                          </a:solidFill>
                          <a:latin typeface="Tahoma"/>
                          <a:cs typeface="Tahoma"/>
                        </a:rPr>
                        <a:t> </a:t>
                      </a:r>
                      <a:r>
                        <a:rPr sz="1400" b="1" spc="-95" dirty="0">
                          <a:solidFill>
                            <a:srgbClr val="FFFFFF"/>
                          </a:solidFill>
                          <a:latin typeface="Tahoma"/>
                          <a:cs typeface="Tahoma"/>
                        </a:rPr>
                        <a:t>Ismail</a:t>
                      </a:r>
                      <a:r>
                        <a:rPr sz="1400" b="1" spc="-10" dirty="0">
                          <a:solidFill>
                            <a:srgbClr val="FFFFFF"/>
                          </a:solidFill>
                          <a:latin typeface="Tahoma"/>
                          <a:cs typeface="Tahoma"/>
                        </a:rPr>
                        <a:t> </a:t>
                      </a:r>
                      <a:r>
                        <a:rPr sz="1400" b="1" spc="-20" dirty="0">
                          <a:solidFill>
                            <a:srgbClr val="FFFFFF"/>
                          </a:solidFill>
                          <a:latin typeface="Tahoma"/>
                          <a:cs typeface="Tahoma"/>
                        </a:rPr>
                        <a:t>Shah</a:t>
                      </a:r>
                      <a:endParaRPr sz="1400">
                        <a:latin typeface="Tahoma"/>
                        <a:cs typeface="Tahoma"/>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a:lnSpc>
                          <a:spcPct val="100000"/>
                        </a:lnSpc>
                        <a:spcBef>
                          <a:spcPts val="140"/>
                        </a:spcBef>
                      </a:pPr>
                      <a:endParaRPr sz="1400">
                        <a:latin typeface="Times New Roman"/>
                        <a:cs typeface="Times New Roman"/>
                      </a:endParaRPr>
                    </a:p>
                    <a:p>
                      <a:pPr marL="69215">
                        <a:lnSpc>
                          <a:spcPct val="100000"/>
                        </a:lnSpc>
                      </a:pPr>
                      <a:r>
                        <a:rPr sz="1400" dirty="0">
                          <a:latin typeface="Verdana"/>
                          <a:cs typeface="Verdana"/>
                        </a:rPr>
                        <a:t>Head</a:t>
                      </a:r>
                      <a:r>
                        <a:rPr sz="1400" spc="60" dirty="0">
                          <a:latin typeface="Verdana"/>
                          <a:cs typeface="Verdana"/>
                        </a:rPr>
                        <a:t> </a:t>
                      </a:r>
                      <a:r>
                        <a:rPr sz="1400" spc="-10" dirty="0">
                          <a:latin typeface="Verdana"/>
                          <a:cs typeface="Verdana"/>
                        </a:rPr>
                        <a:t>Clerk</a:t>
                      </a:r>
                      <a:endParaRPr sz="1400">
                        <a:latin typeface="Verdana"/>
                        <a:cs typeface="Verdana"/>
                      </a:endParaRPr>
                    </a:p>
                  </a:txBody>
                  <a:tcPr marL="0" marR="0" marT="17780" marB="0">
                    <a:lnL w="12700">
                      <a:solidFill>
                        <a:srgbClr val="FFFFFF"/>
                      </a:solidFill>
                      <a:prstDash val="solid"/>
                    </a:lnL>
                    <a:lnT w="12700">
                      <a:solidFill>
                        <a:srgbClr val="FFFFFF"/>
                      </a:solidFill>
                      <a:prstDash val="solid"/>
                    </a:lnT>
                    <a:lnB w="12700">
                      <a:solidFill>
                        <a:srgbClr val="FFFFFF"/>
                      </a:solidFill>
                      <a:prstDash val="solid"/>
                    </a:lnB>
                    <a:solidFill>
                      <a:srgbClr val="F1E7E7"/>
                    </a:solidFill>
                  </a:tcPr>
                </a:tc>
                <a:tc>
                  <a:txBody>
                    <a:bodyPr/>
                    <a:lstStyle/>
                    <a:p>
                      <a:pPr>
                        <a:lnSpc>
                          <a:spcPct val="100000"/>
                        </a:lnSpc>
                      </a:pPr>
                      <a:endParaRPr sz="1400">
                        <a:latin typeface="Times New Roman"/>
                        <a:cs typeface="Times New Roman"/>
                      </a:endParaRPr>
                    </a:p>
                  </a:txBody>
                  <a:tcPr marL="0" marR="0" marT="0" marB="0">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vMerge="1">
                  <a:txBody>
                    <a:bodyPr/>
                    <a:lstStyle/>
                    <a:p>
                      <a:endParaRPr/>
                    </a:p>
                  </a:txBody>
                  <a:tcPr marL="0" marR="0" marT="0" marB="0">
                    <a:lnL w="12700">
                      <a:solidFill>
                        <a:srgbClr val="FFFFFF"/>
                      </a:solidFill>
                      <a:prstDash val="solid"/>
                    </a:lnL>
                    <a:solidFill>
                      <a:srgbClr val="FFFFFF"/>
                    </a:solidFill>
                  </a:tcPr>
                </a:tc>
              </a:tr>
              <a:tr h="455930">
                <a:tc>
                  <a:txBody>
                    <a:bodyPr/>
                    <a:lstStyle/>
                    <a:p>
                      <a:pPr>
                        <a:lnSpc>
                          <a:spcPct val="100000"/>
                        </a:lnSpc>
                        <a:spcBef>
                          <a:spcPts val="140"/>
                        </a:spcBef>
                      </a:pPr>
                      <a:endParaRPr sz="1400">
                        <a:latin typeface="Times New Roman"/>
                        <a:cs typeface="Times New Roman"/>
                      </a:endParaRPr>
                    </a:p>
                    <a:p>
                      <a:pPr marL="69215">
                        <a:lnSpc>
                          <a:spcPct val="100000"/>
                        </a:lnSpc>
                      </a:pPr>
                      <a:r>
                        <a:rPr sz="1400" b="1" spc="-85" dirty="0">
                          <a:solidFill>
                            <a:srgbClr val="FFFFFF"/>
                          </a:solidFill>
                          <a:latin typeface="Tahoma"/>
                          <a:cs typeface="Tahoma"/>
                        </a:rPr>
                        <a:t>Mr.</a:t>
                      </a:r>
                      <a:r>
                        <a:rPr sz="1400" b="1" spc="-20" dirty="0">
                          <a:solidFill>
                            <a:srgbClr val="FFFFFF"/>
                          </a:solidFill>
                          <a:latin typeface="Tahoma"/>
                          <a:cs typeface="Tahoma"/>
                        </a:rPr>
                        <a:t> </a:t>
                      </a:r>
                      <a:r>
                        <a:rPr sz="1400" b="1" spc="-65" dirty="0">
                          <a:solidFill>
                            <a:srgbClr val="FFFFFF"/>
                          </a:solidFill>
                          <a:latin typeface="Tahoma"/>
                          <a:cs typeface="Tahoma"/>
                        </a:rPr>
                        <a:t>Fiaz</a:t>
                      </a:r>
                      <a:r>
                        <a:rPr sz="1400" b="1" spc="-5" dirty="0">
                          <a:solidFill>
                            <a:srgbClr val="FFFFFF"/>
                          </a:solidFill>
                          <a:latin typeface="Tahoma"/>
                          <a:cs typeface="Tahoma"/>
                        </a:rPr>
                        <a:t> </a:t>
                      </a:r>
                      <a:r>
                        <a:rPr sz="1400" b="1" spc="-20" dirty="0">
                          <a:solidFill>
                            <a:srgbClr val="FFFFFF"/>
                          </a:solidFill>
                          <a:latin typeface="Tahoma"/>
                          <a:cs typeface="Tahoma"/>
                        </a:rPr>
                        <a:t>Ahmad</a:t>
                      </a:r>
                      <a:endParaRPr sz="1400">
                        <a:latin typeface="Tahoma"/>
                        <a:cs typeface="Tahoma"/>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a:lnSpc>
                          <a:spcPct val="100000"/>
                        </a:lnSpc>
                        <a:spcBef>
                          <a:spcPts val="140"/>
                        </a:spcBef>
                      </a:pPr>
                      <a:endParaRPr sz="1400">
                        <a:latin typeface="Times New Roman"/>
                        <a:cs typeface="Times New Roman"/>
                      </a:endParaRPr>
                    </a:p>
                    <a:p>
                      <a:pPr marL="69215">
                        <a:lnSpc>
                          <a:spcPct val="100000"/>
                        </a:lnSpc>
                      </a:pPr>
                      <a:r>
                        <a:rPr sz="1400" dirty="0">
                          <a:latin typeface="Verdana"/>
                          <a:cs typeface="Verdana"/>
                        </a:rPr>
                        <a:t>Head</a:t>
                      </a:r>
                      <a:r>
                        <a:rPr sz="1400" spc="60" dirty="0">
                          <a:latin typeface="Verdana"/>
                          <a:cs typeface="Verdana"/>
                        </a:rPr>
                        <a:t> </a:t>
                      </a:r>
                      <a:r>
                        <a:rPr sz="1400" spc="-10" dirty="0">
                          <a:latin typeface="Verdana"/>
                          <a:cs typeface="Verdana"/>
                        </a:rPr>
                        <a:t>Clerk</a:t>
                      </a:r>
                      <a:endParaRPr sz="1400">
                        <a:latin typeface="Verdana"/>
                        <a:cs typeface="Verdana"/>
                      </a:endParaRPr>
                    </a:p>
                  </a:txBody>
                  <a:tcPr marL="0" marR="0" marT="17780" marB="0">
                    <a:lnL w="12700">
                      <a:solidFill>
                        <a:srgbClr val="FFFFFF"/>
                      </a:solidFill>
                      <a:prstDash val="solid"/>
                    </a:lnL>
                    <a:lnT w="12700">
                      <a:solidFill>
                        <a:srgbClr val="FFFFFF"/>
                      </a:solidFill>
                      <a:prstDash val="solid"/>
                    </a:lnT>
                    <a:lnB w="12700">
                      <a:solidFill>
                        <a:srgbClr val="FFFFFF"/>
                      </a:solidFill>
                      <a:prstDash val="solid"/>
                    </a:lnB>
                    <a:solidFill>
                      <a:srgbClr val="E3CCCC"/>
                    </a:solidFill>
                  </a:tcPr>
                </a:tc>
                <a:tc>
                  <a:txBody>
                    <a:bodyPr/>
                    <a:lstStyle/>
                    <a:p>
                      <a:pPr>
                        <a:lnSpc>
                          <a:spcPct val="100000"/>
                        </a:lnSpc>
                      </a:pPr>
                      <a:endParaRPr sz="1400">
                        <a:latin typeface="Times New Roman"/>
                        <a:cs typeface="Times New Roman"/>
                      </a:endParaRPr>
                    </a:p>
                  </a:txBody>
                  <a:tcPr marL="0" marR="0" marT="0" marB="0">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vMerge="1">
                  <a:txBody>
                    <a:bodyPr/>
                    <a:lstStyle/>
                    <a:p>
                      <a:endParaRPr/>
                    </a:p>
                  </a:txBody>
                  <a:tcPr marL="0" marR="0" marT="0" marB="0">
                    <a:lnL w="12700">
                      <a:solidFill>
                        <a:srgbClr val="FFFFFF"/>
                      </a:solidFill>
                      <a:prstDash val="solid"/>
                    </a:lnL>
                    <a:solidFill>
                      <a:srgbClr val="FFFFFF"/>
                    </a:solidFill>
                  </a:tcPr>
                </a:tc>
              </a:tr>
              <a:tr h="456565">
                <a:tc>
                  <a:txBody>
                    <a:bodyPr/>
                    <a:lstStyle/>
                    <a:p>
                      <a:pPr>
                        <a:lnSpc>
                          <a:spcPct val="100000"/>
                        </a:lnSpc>
                        <a:spcBef>
                          <a:spcPts val="140"/>
                        </a:spcBef>
                      </a:pPr>
                      <a:endParaRPr sz="1400">
                        <a:latin typeface="Times New Roman"/>
                        <a:cs typeface="Times New Roman"/>
                      </a:endParaRPr>
                    </a:p>
                    <a:p>
                      <a:pPr marL="69215">
                        <a:lnSpc>
                          <a:spcPct val="100000"/>
                        </a:lnSpc>
                      </a:pPr>
                      <a:r>
                        <a:rPr sz="1400" b="1" spc="-70" dirty="0">
                          <a:solidFill>
                            <a:srgbClr val="FFFFFF"/>
                          </a:solidFill>
                          <a:latin typeface="Tahoma"/>
                          <a:cs typeface="Tahoma"/>
                        </a:rPr>
                        <a:t>Mr.</a:t>
                      </a:r>
                      <a:r>
                        <a:rPr sz="1400" b="1" spc="-35" dirty="0">
                          <a:solidFill>
                            <a:srgbClr val="FFFFFF"/>
                          </a:solidFill>
                          <a:latin typeface="Tahoma"/>
                          <a:cs typeface="Tahoma"/>
                        </a:rPr>
                        <a:t> Kamran</a:t>
                      </a:r>
                      <a:r>
                        <a:rPr sz="1400" b="1" spc="-55" dirty="0">
                          <a:solidFill>
                            <a:srgbClr val="FFFFFF"/>
                          </a:solidFill>
                          <a:latin typeface="Tahoma"/>
                          <a:cs typeface="Tahoma"/>
                        </a:rPr>
                        <a:t> </a:t>
                      </a:r>
                      <a:r>
                        <a:rPr sz="1400" b="1" spc="-10" dirty="0">
                          <a:solidFill>
                            <a:srgbClr val="FFFFFF"/>
                          </a:solidFill>
                          <a:latin typeface="Tahoma"/>
                          <a:cs typeface="Tahoma"/>
                        </a:rPr>
                        <a:t>Khalil</a:t>
                      </a:r>
                      <a:endParaRPr sz="1400">
                        <a:latin typeface="Tahoma"/>
                        <a:cs typeface="Tahoma"/>
                      </a:endParaRPr>
                    </a:p>
                  </a:txBody>
                  <a:tcPr marL="0" marR="0" marT="177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a:lnSpc>
                          <a:spcPct val="100000"/>
                        </a:lnSpc>
                        <a:spcBef>
                          <a:spcPts val="140"/>
                        </a:spcBef>
                      </a:pPr>
                      <a:endParaRPr sz="1400">
                        <a:latin typeface="Times New Roman"/>
                        <a:cs typeface="Times New Roman"/>
                      </a:endParaRPr>
                    </a:p>
                    <a:p>
                      <a:pPr marL="69215">
                        <a:lnSpc>
                          <a:spcPct val="100000"/>
                        </a:lnSpc>
                      </a:pPr>
                      <a:r>
                        <a:rPr sz="1400" spc="-50" dirty="0">
                          <a:latin typeface="Verdana"/>
                          <a:cs typeface="Verdana"/>
                        </a:rPr>
                        <a:t>Junior</a:t>
                      </a:r>
                      <a:r>
                        <a:rPr sz="1400" spc="-95" dirty="0">
                          <a:latin typeface="Verdana"/>
                          <a:cs typeface="Verdana"/>
                        </a:rPr>
                        <a:t> </a:t>
                      </a:r>
                      <a:r>
                        <a:rPr sz="1400" spc="-10" dirty="0">
                          <a:latin typeface="Verdana"/>
                          <a:cs typeface="Verdana"/>
                        </a:rPr>
                        <a:t>Clerk</a:t>
                      </a:r>
                      <a:endParaRPr sz="1400">
                        <a:latin typeface="Verdana"/>
                        <a:cs typeface="Verdana"/>
                      </a:endParaRPr>
                    </a:p>
                  </a:txBody>
                  <a:tcPr marL="0" marR="0" marT="17780" marB="0">
                    <a:lnL w="12700">
                      <a:solidFill>
                        <a:srgbClr val="FFFFFF"/>
                      </a:solidFill>
                      <a:prstDash val="solid"/>
                    </a:lnL>
                    <a:lnT w="12700">
                      <a:solidFill>
                        <a:srgbClr val="FFFFFF"/>
                      </a:solidFill>
                      <a:prstDash val="solid"/>
                    </a:lnT>
                    <a:lnB w="12700">
                      <a:solidFill>
                        <a:srgbClr val="FFFFFF"/>
                      </a:solidFill>
                      <a:prstDash val="solid"/>
                    </a:lnB>
                    <a:solidFill>
                      <a:srgbClr val="F1E7E7"/>
                    </a:solidFill>
                  </a:tcPr>
                </a:tc>
                <a:tc>
                  <a:txBody>
                    <a:bodyPr/>
                    <a:lstStyle/>
                    <a:p>
                      <a:pPr>
                        <a:lnSpc>
                          <a:spcPct val="100000"/>
                        </a:lnSpc>
                      </a:pPr>
                      <a:endParaRPr sz="1400">
                        <a:latin typeface="Times New Roman"/>
                        <a:cs typeface="Times New Roman"/>
                      </a:endParaRPr>
                    </a:p>
                  </a:txBody>
                  <a:tcPr marL="0" marR="0" marT="0" marB="0">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vMerge="1">
                  <a:txBody>
                    <a:bodyPr/>
                    <a:lstStyle/>
                    <a:p>
                      <a:endParaRPr/>
                    </a:p>
                  </a:txBody>
                  <a:tcPr marL="0" marR="0" marT="0" marB="0">
                    <a:lnL w="12700">
                      <a:solidFill>
                        <a:srgbClr val="FFFFFF"/>
                      </a:solidFill>
                      <a:prstDash val="solid"/>
                    </a:lnL>
                    <a:solidFill>
                      <a:srgbClr val="FFFFFF"/>
                    </a:solidFill>
                  </a:tcPr>
                </a:tc>
              </a:tr>
              <a:tr h="455930">
                <a:tc>
                  <a:txBody>
                    <a:bodyPr/>
                    <a:lstStyle/>
                    <a:p>
                      <a:pPr>
                        <a:lnSpc>
                          <a:spcPct val="100000"/>
                        </a:lnSpc>
                        <a:spcBef>
                          <a:spcPts val="145"/>
                        </a:spcBef>
                      </a:pPr>
                      <a:endParaRPr sz="1400">
                        <a:latin typeface="Times New Roman"/>
                        <a:cs typeface="Times New Roman"/>
                      </a:endParaRPr>
                    </a:p>
                    <a:p>
                      <a:pPr marL="69215">
                        <a:lnSpc>
                          <a:spcPct val="100000"/>
                        </a:lnSpc>
                      </a:pPr>
                      <a:r>
                        <a:rPr sz="1400" b="1" spc="-85" dirty="0">
                          <a:solidFill>
                            <a:srgbClr val="FFFFFF"/>
                          </a:solidFill>
                          <a:latin typeface="Tahoma"/>
                          <a:cs typeface="Tahoma"/>
                        </a:rPr>
                        <a:t>Mr.</a:t>
                      </a:r>
                      <a:r>
                        <a:rPr sz="1400" b="1" spc="-5" dirty="0">
                          <a:solidFill>
                            <a:srgbClr val="FFFFFF"/>
                          </a:solidFill>
                          <a:latin typeface="Tahoma"/>
                          <a:cs typeface="Tahoma"/>
                        </a:rPr>
                        <a:t> </a:t>
                      </a:r>
                      <a:r>
                        <a:rPr sz="1400" b="1" spc="-65" dirty="0">
                          <a:solidFill>
                            <a:srgbClr val="FFFFFF"/>
                          </a:solidFill>
                          <a:latin typeface="Tahoma"/>
                          <a:cs typeface="Tahoma"/>
                        </a:rPr>
                        <a:t>Wajid</a:t>
                      </a:r>
                      <a:r>
                        <a:rPr sz="1400" b="1" dirty="0">
                          <a:solidFill>
                            <a:srgbClr val="FFFFFF"/>
                          </a:solidFill>
                          <a:latin typeface="Tahoma"/>
                          <a:cs typeface="Tahoma"/>
                        </a:rPr>
                        <a:t> </a:t>
                      </a:r>
                      <a:r>
                        <a:rPr sz="1400" b="1" spc="-10" dirty="0">
                          <a:solidFill>
                            <a:srgbClr val="FFFFFF"/>
                          </a:solidFill>
                          <a:latin typeface="Tahoma"/>
                          <a:cs typeface="Tahoma"/>
                        </a:rPr>
                        <a:t>Ullah</a:t>
                      </a:r>
                      <a:endParaRPr sz="1400">
                        <a:latin typeface="Tahoma"/>
                        <a:cs typeface="Tahoma"/>
                      </a:endParaRPr>
                    </a:p>
                  </a:txBody>
                  <a:tcPr marL="0" marR="0" marT="184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a:lnSpc>
                          <a:spcPct val="100000"/>
                        </a:lnSpc>
                        <a:spcBef>
                          <a:spcPts val="145"/>
                        </a:spcBef>
                      </a:pPr>
                      <a:endParaRPr sz="1400">
                        <a:latin typeface="Times New Roman"/>
                        <a:cs typeface="Times New Roman"/>
                      </a:endParaRPr>
                    </a:p>
                    <a:p>
                      <a:pPr marL="69215">
                        <a:lnSpc>
                          <a:spcPct val="100000"/>
                        </a:lnSpc>
                      </a:pPr>
                      <a:r>
                        <a:rPr sz="1400" spc="-50" dirty="0">
                          <a:latin typeface="Verdana"/>
                          <a:cs typeface="Verdana"/>
                        </a:rPr>
                        <a:t>Junior</a:t>
                      </a:r>
                      <a:r>
                        <a:rPr sz="1400" spc="-85" dirty="0">
                          <a:latin typeface="Verdana"/>
                          <a:cs typeface="Verdana"/>
                        </a:rPr>
                        <a:t> </a:t>
                      </a:r>
                      <a:r>
                        <a:rPr sz="1400" spc="-10" dirty="0">
                          <a:latin typeface="Verdana"/>
                          <a:cs typeface="Verdana"/>
                        </a:rPr>
                        <a:t>Clerk</a:t>
                      </a:r>
                      <a:endParaRPr sz="1400">
                        <a:latin typeface="Verdana"/>
                        <a:cs typeface="Verdana"/>
                      </a:endParaRPr>
                    </a:p>
                  </a:txBody>
                  <a:tcPr marL="0" marR="0" marT="18415" marB="0">
                    <a:lnL w="12700">
                      <a:solidFill>
                        <a:srgbClr val="FFFFFF"/>
                      </a:solidFill>
                      <a:prstDash val="solid"/>
                    </a:lnL>
                    <a:lnT w="12700">
                      <a:solidFill>
                        <a:srgbClr val="FFFFFF"/>
                      </a:solidFill>
                      <a:prstDash val="solid"/>
                    </a:lnT>
                    <a:lnB w="12700">
                      <a:solidFill>
                        <a:srgbClr val="FFFFFF"/>
                      </a:solidFill>
                      <a:prstDash val="solid"/>
                    </a:lnB>
                    <a:solidFill>
                      <a:srgbClr val="E3CCCC"/>
                    </a:solidFill>
                  </a:tcPr>
                </a:tc>
                <a:tc>
                  <a:txBody>
                    <a:bodyPr/>
                    <a:lstStyle/>
                    <a:p>
                      <a:pPr>
                        <a:lnSpc>
                          <a:spcPct val="100000"/>
                        </a:lnSpc>
                      </a:pPr>
                      <a:endParaRPr sz="1400">
                        <a:latin typeface="Times New Roman"/>
                        <a:cs typeface="Times New Roman"/>
                      </a:endParaRPr>
                    </a:p>
                  </a:txBody>
                  <a:tcPr marL="0" marR="0" marT="0" marB="0">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vMerge="1">
                  <a:txBody>
                    <a:bodyPr/>
                    <a:lstStyle/>
                    <a:p>
                      <a:endParaRPr/>
                    </a:p>
                  </a:txBody>
                  <a:tcPr marL="0" marR="0" marT="0" marB="0">
                    <a:lnL w="12700">
                      <a:solidFill>
                        <a:srgbClr val="FFFFFF"/>
                      </a:solidFill>
                      <a:prstDash val="solid"/>
                    </a:lnL>
                    <a:solidFill>
                      <a:srgbClr val="FFFFFF"/>
                    </a:solidFill>
                  </a:tcPr>
                </a:tc>
              </a:tr>
              <a:tr h="455930">
                <a:tc>
                  <a:txBody>
                    <a:bodyPr/>
                    <a:lstStyle/>
                    <a:p>
                      <a:pPr>
                        <a:lnSpc>
                          <a:spcPct val="100000"/>
                        </a:lnSpc>
                        <a:spcBef>
                          <a:spcPts val="145"/>
                        </a:spcBef>
                      </a:pPr>
                      <a:endParaRPr sz="1400">
                        <a:latin typeface="Times New Roman"/>
                        <a:cs typeface="Times New Roman"/>
                      </a:endParaRPr>
                    </a:p>
                    <a:p>
                      <a:pPr marL="69215">
                        <a:lnSpc>
                          <a:spcPct val="100000"/>
                        </a:lnSpc>
                      </a:pPr>
                      <a:r>
                        <a:rPr sz="1400" b="1" spc="-85" dirty="0">
                          <a:solidFill>
                            <a:srgbClr val="FFFFFF"/>
                          </a:solidFill>
                          <a:latin typeface="Tahoma"/>
                          <a:cs typeface="Tahoma"/>
                        </a:rPr>
                        <a:t>Mr.</a:t>
                      </a:r>
                      <a:r>
                        <a:rPr sz="1400" b="1" dirty="0">
                          <a:solidFill>
                            <a:srgbClr val="FFFFFF"/>
                          </a:solidFill>
                          <a:latin typeface="Tahoma"/>
                          <a:cs typeface="Tahoma"/>
                        </a:rPr>
                        <a:t> </a:t>
                      </a:r>
                      <a:r>
                        <a:rPr sz="1400" b="1" spc="-60" dirty="0">
                          <a:solidFill>
                            <a:srgbClr val="FFFFFF"/>
                          </a:solidFill>
                          <a:latin typeface="Tahoma"/>
                          <a:cs typeface="Tahoma"/>
                        </a:rPr>
                        <a:t>Rehmat</a:t>
                      </a:r>
                      <a:r>
                        <a:rPr sz="1400" b="1" spc="-10" dirty="0">
                          <a:solidFill>
                            <a:srgbClr val="FFFFFF"/>
                          </a:solidFill>
                          <a:latin typeface="Tahoma"/>
                          <a:cs typeface="Tahoma"/>
                        </a:rPr>
                        <a:t> Ullah</a:t>
                      </a:r>
                      <a:endParaRPr sz="1400">
                        <a:latin typeface="Tahoma"/>
                        <a:cs typeface="Tahoma"/>
                      </a:endParaRPr>
                    </a:p>
                  </a:txBody>
                  <a:tcPr marL="0" marR="0" marT="184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a:lnSpc>
                          <a:spcPct val="100000"/>
                        </a:lnSpc>
                        <a:spcBef>
                          <a:spcPts val="145"/>
                        </a:spcBef>
                      </a:pPr>
                      <a:endParaRPr sz="1400">
                        <a:latin typeface="Times New Roman"/>
                        <a:cs typeface="Times New Roman"/>
                      </a:endParaRPr>
                    </a:p>
                    <a:p>
                      <a:pPr marL="69215">
                        <a:lnSpc>
                          <a:spcPct val="100000"/>
                        </a:lnSpc>
                      </a:pPr>
                      <a:r>
                        <a:rPr sz="1400" spc="-50" dirty="0">
                          <a:latin typeface="Verdana"/>
                          <a:cs typeface="Verdana"/>
                        </a:rPr>
                        <a:t>Junior</a:t>
                      </a:r>
                      <a:r>
                        <a:rPr sz="1400" spc="-85" dirty="0">
                          <a:latin typeface="Verdana"/>
                          <a:cs typeface="Verdana"/>
                        </a:rPr>
                        <a:t> </a:t>
                      </a:r>
                      <a:r>
                        <a:rPr sz="1400" spc="-10" dirty="0">
                          <a:latin typeface="Verdana"/>
                          <a:cs typeface="Verdana"/>
                        </a:rPr>
                        <a:t>Clerk</a:t>
                      </a:r>
                      <a:endParaRPr sz="1400">
                        <a:latin typeface="Verdana"/>
                        <a:cs typeface="Verdana"/>
                      </a:endParaRPr>
                    </a:p>
                  </a:txBody>
                  <a:tcPr marL="0" marR="0" marT="18415" marB="0">
                    <a:lnL w="12700">
                      <a:solidFill>
                        <a:srgbClr val="FFFFFF"/>
                      </a:solidFill>
                      <a:prstDash val="solid"/>
                    </a:lnL>
                    <a:lnT w="12700">
                      <a:solidFill>
                        <a:srgbClr val="FFFFFF"/>
                      </a:solidFill>
                      <a:prstDash val="solid"/>
                    </a:lnT>
                    <a:lnB w="12700">
                      <a:solidFill>
                        <a:srgbClr val="FFFFFF"/>
                      </a:solidFill>
                      <a:prstDash val="solid"/>
                    </a:lnB>
                    <a:solidFill>
                      <a:srgbClr val="F1E7E7"/>
                    </a:solidFill>
                  </a:tcPr>
                </a:tc>
                <a:tc>
                  <a:txBody>
                    <a:bodyPr/>
                    <a:lstStyle/>
                    <a:p>
                      <a:pPr>
                        <a:lnSpc>
                          <a:spcPct val="100000"/>
                        </a:lnSpc>
                      </a:pPr>
                      <a:endParaRPr sz="1400">
                        <a:latin typeface="Times New Roman"/>
                        <a:cs typeface="Times New Roman"/>
                      </a:endParaRPr>
                    </a:p>
                  </a:txBody>
                  <a:tcPr marL="0" marR="0" marT="0" marB="0">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vMerge="1">
                  <a:txBody>
                    <a:bodyPr/>
                    <a:lstStyle/>
                    <a:p>
                      <a:endParaRPr/>
                    </a:p>
                  </a:txBody>
                  <a:tcPr marL="0" marR="0" marT="0" marB="0">
                    <a:lnL w="12700">
                      <a:solidFill>
                        <a:srgbClr val="FFFFFF"/>
                      </a:solidFill>
                      <a:prstDash val="solid"/>
                    </a:lnL>
                    <a:solidFill>
                      <a:srgbClr val="FFFFFF"/>
                    </a:solidFill>
                  </a:tcPr>
                </a:tc>
              </a:tr>
              <a:tr h="374015">
                <a:tc rowSpan="2">
                  <a:txBody>
                    <a:bodyPr/>
                    <a:lstStyle/>
                    <a:p>
                      <a:pPr>
                        <a:lnSpc>
                          <a:spcPct val="100000"/>
                        </a:lnSpc>
                        <a:spcBef>
                          <a:spcPts val="145"/>
                        </a:spcBef>
                      </a:pPr>
                      <a:endParaRPr sz="1400">
                        <a:latin typeface="Times New Roman"/>
                        <a:cs typeface="Times New Roman"/>
                      </a:endParaRPr>
                    </a:p>
                    <a:p>
                      <a:pPr marL="69215">
                        <a:lnSpc>
                          <a:spcPct val="100000"/>
                        </a:lnSpc>
                      </a:pPr>
                      <a:r>
                        <a:rPr sz="1400" b="1" spc="-85" dirty="0">
                          <a:solidFill>
                            <a:srgbClr val="FFFFFF"/>
                          </a:solidFill>
                          <a:latin typeface="Tahoma"/>
                          <a:cs typeface="Tahoma"/>
                        </a:rPr>
                        <a:t>Mr.</a:t>
                      </a:r>
                      <a:r>
                        <a:rPr sz="1400" b="1" spc="10" dirty="0">
                          <a:solidFill>
                            <a:srgbClr val="FFFFFF"/>
                          </a:solidFill>
                          <a:latin typeface="Tahoma"/>
                          <a:cs typeface="Tahoma"/>
                        </a:rPr>
                        <a:t> </a:t>
                      </a:r>
                      <a:r>
                        <a:rPr sz="1400" b="1" dirty="0">
                          <a:solidFill>
                            <a:srgbClr val="FFFFFF"/>
                          </a:solidFill>
                          <a:latin typeface="Tahoma"/>
                          <a:cs typeface="Tahoma"/>
                        </a:rPr>
                        <a:t>Saeed</a:t>
                      </a:r>
                      <a:r>
                        <a:rPr sz="1400" b="1" spc="5" dirty="0">
                          <a:solidFill>
                            <a:srgbClr val="FFFFFF"/>
                          </a:solidFill>
                          <a:latin typeface="Tahoma"/>
                          <a:cs typeface="Tahoma"/>
                        </a:rPr>
                        <a:t> </a:t>
                      </a:r>
                      <a:r>
                        <a:rPr sz="1400" b="1" spc="-165" dirty="0">
                          <a:solidFill>
                            <a:srgbClr val="FFFFFF"/>
                          </a:solidFill>
                          <a:latin typeface="Tahoma"/>
                          <a:cs typeface="Tahoma"/>
                        </a:rPr>
                        <a:t>Ur</a:t>
                      </a:r>
                      <a:r>
                        <a:rPr sz="1400" b="1" spc="15" dirty="0">
                          <a:solidFill>
                            <a:srgbClr val="FFFFFF"/>
                          </a:solidFill>
                          <a:latin typeface="Tahoma"/>
                          <a:cs typeface="Tahoma"/>
                        </a:rPr>
                        <a:t> </a:t>
                      </a:r>
                      <a:r>
                        <a:rPr sz="1400" b="1" spc="-10" dirty="0">
                          <a:solidFill>
                            <a:srgbClr val="FFFFFF"/>
                          </a:solidFill>
                          <a:latin typeface="Tahoma"/>
                          <a:cs typeface="Tahoma"/>
                        </a:rPr>
                        <a:t>Rehman</a:t>
                      </a:r>
                      <a:endParaRPr sz="1400">
                        <a:latin typeface="Tahoma"/>
                        <a:cs typeface="Tahoma"/>
                      </a:endParaRPr>
                    </a:p>
                  </a:txBody>
                  <a:tcPr marL="0" marR="0" marT="184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rowSpan="2">
                  <a:txBody>
                    <a:bodyPr/>
                    <a:lstStyle/>
                    <a:p>
                      <a:pPr>
                        <a:lnSpc>
                          <a:spcPct val="100000"/>
                        </a:lnSpc>
                        <a:spcBef>
                          <a:spcPts val="145"/>
                        </a:spcBef>
                      </a:pPr>
                      <a:endParaRPr sz="1400">
                        <a:latin typeface="Times New Roman"/>
                        <a:cs typeface="Times New Roman"/>
                      </a:endParaRPr>
                    </a:p>
                    <a:p>
                      <a:pPr marL="69215">
                        <a:lnSpc>
                          <a:spcPct val="100000"/>
                        </a:lnSpc>
                      </a:pPr>
                      <a:r>
                        <a:rPr sz="1400" spc="-10" dirty="0">
                          <a:latin typeface="Verdana"/>
                          <a:cs typeface="Verdana"/>
                        </a:rPr>
                        <a:t>Technician</a:t>
                      </a:r>
                      <a:endParaRPr sz="1400">
                        <a:latin typeface="Verdana"/>
                        <a:cs typeface="Verdana"/>
                      </a:endParaRPr>
                    </a:p>
                  </a:txBody>
                  <a:tcPr marL="0" marR="0" marT="18415" marB="0">
                    <a:lnL w="12700">
                      <a:solidFill>
                        <a:srgbClr val="FFFFFF"/>
                      </a:solidFill>
                      <a:prstDash val="solid"/>
                    </a:lnL>
                    <a:lnT w="12700">
                      <a:solidFill>
                        <a:srgbClr val="FFFFFF"/>
                      </a:solidFill>
                      <a:prstDash val="solid"/>
                    </a:lnT>
                    <a:lnB w="12700">
                      <a:solidFill>
                        <a:srgbClr val="FFFFFF"/>
                      </a:solidFill>
                      <a:prstDash val="solid"/>
                    </a:lnB>
                    <a:solidFill>
                      <a:srgbClr val="E3CCCC"/>
                    </a:solidFill>
                  </a:tcPr>
                </a:tc>
                <a:tc>
                  <a:txBody>
                    <a:bodyPr/>
                    <a:lstStyle/>
                    <a:p>
                      <a:pPr>
                        <a:lnSpc>
                          <a:spcPct val="100000"/>
                        </a:lnSpc>
                      </a:pPr>
                      <a:endParaRPr sz="1400">
                        <a:latin typeface="Times New Roman"/>
                        <a:cs typeface="Times New Roman"/>
                      </a:endParaRPr>
                    </a:p>
                  </a:txBody>
                  <a:tcPr marL="0" marR="0" marT="0" marB="0">
                    <a:lnR w="12700">
                      <a:solidFill>
                        <a:srgbClr val="FFFFFF"/>
                      </a:solidFill>
                      <a:prstDash val="solid"/>
                    </a:lnR>
                    <a:lnT w="12700">
                      <a:solidFill>
                        <a:srgbClr val="FFFFFF"/>
                      </a:solidFill>
                      <a:prstDash val="solid"/>
                    </a:lnT>
                    <a:solidFill>
                      <a:srgbClr val="E3CCCC"/>
                    </a:solidFill>
                  </a:tcPr>
                </a:tc>
                <a:tc vMerge="1">
                  <a:txBody>
                    <a:bodyPr/>
                    <a:lstStyle/>
                    <a:p>
                      <a:endParaRPr/>
                    </a:p>
                  </a:txBody>
                  <a:tcPr marL="0" marR="0" marT="0" marB="0">
                    <a:lnL w="12700">
                      <a:solidFill>
                        <a:srgbClr val="FFFFFF"/>
                      </a:solidFill>
                      <a:prstDash val="solid"/>
                    </a:lnL>
                    <a:solidFill>
                      <a:srgbClr val="FFFFFF"/>
                    </a:solidFill>
                  </a:tcPr>
                </a:tc>
              </a:tr>
              <a:tr h="81915">
                <a:tc vMerge="1">
                  <a:txBody>
                    <a:bodyPr/>
                    <a:lstStyle/>
                    <a:p>
                      <a:endParaRPr/>
                    </a:p>
                  </a:txBody>
                  <a:tcPr marL="0" marR="0" marT="184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vMerge="1">
                  <a:txBody>
                    <a:bodyPr/>
                    <a:lstStyle/>
                    <a:p>
                      <a:endParaRPr/>
                    </a:p>
                  </a:txBody>
                  <a:tcPr marL="0" marR="0" marT="18415" marB="0">
                    <a:lnL w="12700">
                      <a:solidFill>
                        <a:srgbClr val="FFFFFF"/>
                      </a:solidFill>
                      <a:prstDash val="solid"/>
                    </a:lnL>
                    <a:lnT w="12700">
                      <a:solidFill>
                        <a:srgbClr val="FFFFFF"/>
                      </a:solidFill>
                      <a:prstDash val="solid"/>
                    </a:lnT>
                    <a:lnB w="12700">
                      <a:solidFill>
                        <a:srgbClr val="FFFFFF"/>
                      </a:solidFill>
                      <a:prstDash val="solid"/>
                    </a:lnB>
                    <a:solidFill>
                      <a:srgbClr val="E3CCCC"/>
                    </a:solidFill>
                  </a:tcPr>
                </a:tc>
                <a:tc>
                  <a:txBody>
                    <a:bodyPr/>
                    <a:lstStyle/>
                    <a:p>
                      <a:pPr>
                        <a:lnSpc>
                          <a:spcPct val="100000"/>
                        </a:lnSpc>
                      </a:pPr>
                      <a:endParaRPr sz="300">
                        <a:latin typeface="Times New Roman"/>
                        <a:cs typeface="Times New Roman"/>
                      </a:endParaRPr>
                    </a:p>
                  </a:txBody>
                  <a:tcPr marL="0" marR="0" marT="0" marB="0">
                    <a:lnR w="12700">
                      <a:solidFill>
                        <a:srgbClr val="FFFFFF"/>
                      </a:solidFill>
                      <a:prstDash val="solid"/>
                    </a:lnR>
                    <a:lnB w="12700">
                      <a:solidFill>
                        <a:srgbClr val="FFFFFF"/>
                      </a:solidFill>
                      <a:prstDash val="solid"/>
                    </a:lnB>
                    <a:solidFill>
                      <a:srgbClr val="E3CCCC"/>
                    </a:solidFill>
                  </a:tcPr>
                </a:tc>
                <a:tc>
                  <a:txBody>
                    <a:bodyPr/>
                    <a:lstStyle/>
                    <a:p>
                      <a:pPr>
                        <a:lnSpc>
                          <a:spcPct val="100000"/>
                        </a:lnSpc>
                      </a:pPr>
                      <a:endParaRPr sz="300">
                        <a:latin typeface="Times New Roman"/>
                        <a:cs typeface="Times New Roman"/>
                      </a:endParaRPr>
                    </a:p>
                  </a:txBody>
                  <a:tcPr marL="0" marR="0" marT="0" marB="0">
                    <a:lnL w="12700">
                      <a:solidFill>
                        <a:srgbClr val="FFFFFF"/>
                      </a:solidFill>
                      <a:prstDash val="solid"/>
                    </a:lnL>
                    <a:solidFill>
                      <a:srgbClr val="FFFFFF"/>
                    </a:solidFill>
                  </a:tcPr>
                </a:tc>
              </a:tr>
            </a:tbl>
          </a:graphicData>
        </a:graphic>
      </p:graphicFrame>
      <p:sp>
        <p:nvSpPr>
          <p:cNvPr id="14" name="object 14"/>
          <p:cNvSpPr txBox="1"/>
          <p:nvPr/>
        </p:nvSpPr>
        <p:spPr>
          <a:xfrm>
            <a:off x="8017891" y="2408046"/>
            <a:ext cx="2280285" cy="299720"/>
          </a:xfrm>
          <a:prstGeom prst="rect">
            <a:avLst/>
          </a:prstGeom>
        </p:spPr>
        <p:txBody>
          <a:bodyPr vert="horz" wrap="square" lIns="0" tIns="12700" rIns="0" bIns="0" rtlCol="0">
            <a:spAutoFit/>
          </a:bodyPr>
          <a:lstStyle/>
          <a:p>
            <a:pPr marL="12700">
              <a:lnSpc>
                <a:spcPct val="100000"/>
              </a:lnSpc>
              <a:spcBef>
                <a:spcPts val="100"/>
              </a:spcBef>
            </a:pPr>
            <a:r>
              <a:rPr sz="1800" b="1" u="sng" dirty="0">
                <a:uFill>
                  <a:solidFill>
                    <a:srgbClr val="000000"/>
                  </a:solidFill>
                </a:uFill>
                <a:latin typeface="Times New Roman"/>
                <a:cs typeface="Times New Roman"/>
              </a:rPr>
              <a:t>SUPPORTING</a:t>
            </a:r>
            <a:r>
              <a:rPr sz="1800" b="1" u="sng" spc="-95" dirty="0">
                <a:uFill>
                  <a:solidFill>
                    <a:srgbClr val="000000"/>
                  </a:solidFill>
                </a:uFill>
                <a:latin typeface="Times New Roman"/>
                <a:cs typeface="Times New Roman"/>
              </a:rPr>
              <a:t> </a:t>
            </a:r>
            <a:r>
              <a:rPr sz="1800" b="1" u="sng" spc="-20" dirty="0">
                <a:uFill>
                  <a:solidFill>
                    <a:srgbClr val="000000"/>
                  </a:solidFill>
                </a:uFill>
                <a:latin typeface="Times New Roman"/>
                <a:cs typeface="Times New Roman"/>
              </a:rPr>
              <a:t>STAFF</a:t>
            </a:r>
            <a:endParaRPr sz="1800">
              <a:latin typeface="Times New Roman"/>
              <a:cs typeface="Times New Roman"/>
            </a:endParaRPr>
          </a:p>
        </p:txBody>
      </p:sp>
      <p:sp>
        <p:nvSpPr>
          <p:cNvPr id="15" name="object 15"/>
          <p:cNvSpPr txBox="1"/>
          <p:nvPr/>
        </p:nvSpPr>
        <p:spPr>
          <a:xfrm>
            <a:off x="1065682" y="2408046"/>
            <a:ext cx="4364355" cy="299720"/>
          </a:xfrm>
          <a:prstGeom prst="rect">
            <a:avLst/>
          </a:prstGeom>
        </p:spPr>
        <p:txBody>
          <a:bodyPr vert="horz" wrap="square" lIns="0" tIns="12700" rIns="0" bIns="0" rtlCol="0">
            <a:spAutoFit/>
          </a:bodyPr>
          <a:lstStyle/>
          <a:p>
            <a:pPr marL="12700">
              <a:lnSpc>
                <a:spcPct val="100000"/>
              </a:lnSpc>
              <a:spcBef>
                <a:spcPts val="100"/>
              </a:spcBef>
            </a:pPr>
            <a:r>
              <a:rPr sz="1800" b="1" u="sng" spc="-10" dirty="0">
                <a:uFill>
                  <a:solidFill>
                    <a:srgbClr val="000000"/>
                  </a:solidFill>
                </a:uFill>
                <a:latin typeface="Times New Roman"/>
                <a:cs typeface="Times New Roman"/>
              </a:rPr>
              <a:t>PRINCIPAL,</a:t>
            </a:r>
            <a:r>
              <a:rPr sz="1800" b="1" u="sng" spc="-100" dirty="0">
                <a:uFill>
                  <a:solidFill>
                    <a:srgbClr val="000000"/>
                  </a:solidFill>
                </a:uFill>
                <a:latin typeface="Times New Roman"/>
                <a:cs typeface="Times New Roman"/>
              </a:rPr>
              <a:t> </a:t>
            </a:r>
            <a:r>
              <a:rPr sz="1800" b="1" u="sng" spc="-55" dirty="0">
                <a:uFill>
                  <a:solidFill>
                    <a:srgbClr val="000000"/>
                  </a:solidFill>
                </a:uFill>
                <a:latin typeface="Times New Roman"/>
                <a:cs typeface="Times New Roman"/>
              </a:rPr>
              <a:t>FACULTY</a:t>
            </a:r>
            <a:r>
              <a:rPr sz="1800" b="1" u="sng" spc="-65" dirty="0">
                <a:uFill>
                  <a:solidFill>
                    <a:srgbClr val="000000"/>
                  </a:solidFill>
                </a:uFill>
                <a:latin typeface="Times New Roman"/>
                <a:cs typeface="Times New Roman"/>
              </a:rPr>
              <a:t> </a:t>
            </a:r>
            <a:r>
              <a:rPr sz="1800" b="1" u="sng" spc="-20" dirty="0">
                <a:uFill>
                  <a:solidFill>
                    <a:srgbClr val="000000"/>
                  </a:solidFill>
                </a:uFill>
                <a:latin typeface="Times New Roman"/>
                <a:cs typeface="Times New Roman"/>
              </a:rPr>
              <a:t>&amp;</a:t>
            </a:r>
            <a:r>
              <a:rPr sz="1800" b="1" u="sng" spc="-105" dirty="0">
                <a:uFill>
                  <a:solidFill>
                    <a:srgbClr val="000000"/>
                  </a:solidFill>
                </a:uFill>
                <a:latin typeface="Times New Roman"/>
                <a:cs typeface="Times New Roman"/>
              </a:rPr>
              <a:t> </a:t>
            </a:r>
            <a:r>
              <a:rPr sz="1800" b="1" u="sng" dirty="0">
                <a:uFill>
                  <a:solidFill>
                    <a:srgbClr val="000000"/>
                  </a:solidFill>
                </a:uFill>
                <a:latin typeface="Times New Roman"/>
                <a:cs typeface="Times New Roman"/>
              </a:rPr>
              <a:t>ADMIN.</a:t>
            </a:r>
            <a:r>
              <a:rPr sz="1800" b="1" u="sng" spc="-30" dirty="0">
                <a:uFill>
                  <a:solidFill>
                    <a:srgbClr val="000000"/>
                  </a:solidFill>
                </a:uFill>
                <a:latin typeface="Times New Roman"/>
                <a:cs typeface="Times New Roman"/>
              </a:rPr>
              <a:t> </a:t>
            </a:r>
            <a:r>
              <a:rPr sz="1800" b="1" u="sng" spc="-10" dirty="0">
                <a:uFill>
                  <a:solidFill>
                    <a:srgbClr val="000000"/>
                  </a:solidFill>
                </a:uFill>
                <a:latin typeface="Times New Roman"/>
                <a:cs typeface="Times New Roman"/>
              </a:rPr>
              <a:t>STAFF</a:t>
            </a:r>
            <a:endParaRPr sz="1800">
              <a:latin typeface="Times New Roman"/>
              <a:cs typeface="Times New Roman"/>
            </a:endParaRPr>
          </a:p>
        </p:txBody>
      </p:sp>
      <p:pic>
        <p:nvPicPr>
          <p:cNvPr id="16" name="object 16"/>
          <p:cNvPicPr/>
          <p:nvPr/>
        </p:nvPicPr>
        <p:blipFill>
          <a:blip r:embed="rId7" cstate="print"/>
          <a:stretch>
            <a:fillRect/>
          </a:stretch>
        </p:blipFill>
        <p:spPr>
          <a:xfrm>
            <a:off x="477012" y="489204"/>
            <a:ext cx="1443227" cy="139141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87192" y="1143761"/>
            <a:ext cx="6362700" cy="1122680"/>
          </a:xfrm>
          <a:prstGeom prst="rect">
            <a:avLst/>
          </a:prstGeom>
        </p:spPr>
        <p:txBody>
          <a:bodyPr vert="horz" wrap="square" lIns="0" tIns="12700" rIns="0" bIns="0" rtlCol="0">
            <a:spAutoFit/>
          </a:bodyPr>
          <a:lstStyle/>
          <a:p>
            <a:pPr marL="1841500" marR="5080" indent="-1829435">
              <a:lnSpc>
                <a:spcPct val="100000"/>
              </a:lnSpc>
              <a:spcBef>
                <a:spcPts val="100"/>
              </a:spcBef>
            </a:pPr>
            <a:r>
              <a:rPr b="1" spc="-484" dirty="0">
                <a:latin typeface="Tahoma"/>
                <a:cs typeface="Tahoma"/>
              </a:rPr>
              <a:t>IPT,</a:t>
            </a:r>
            <a:r>
              <a:rPr b="1" spc="-30" dirty="0">
                <a:latin typeface="Tahoma"/>
                <a:cs typeface="Tahoma"/>
              </a:rPr>
              <a:t> </a:t>
            </a:r>
            <a:r>
              <a:rPr b="1" spc="145" dirty="0">
                <a:latin typeface="Tahoma"/>
                <a:cs typeface="Tahoma"/>
              </a:rPr>
              <a:t>Academic</a:t>
            </a:r>
            <a:r>
              <a:rPr b="1" spc="-45" dirty="0">
                <a:latin typeface="Tahoma"/>
                <a:cs typeface="Tahoma"/>
              </a:rPr>
              <a:t> </a:t>
            </a:r>
            <a:r>
              <a:rPr b="1" spc="-10" dirty="0">
                <a:latin typeface="Tahoma"/>
                <a:cs typeface="Tahoma"/>
              </a:rPr>
              <a:t>Management Committees</a:t>
            </a:r>
          </a:p>
        </p:txBody>
      </p:sp>
      <p:grpSp>
        <p:nvGrpSpPr>
          <p:cNvPr id="3" name="object 3"/>
          <p:cNvGrpSpPr/>
          <p:nvPr/>
        </p:nvGrpSpPr>
        <p:grpSpPr>
          <a:xfrm>
            <a:off x="4119117" y="2334514"/>
            <a:ext cx="3501390" cy="4534535"/>
            <a:chOff x="4119117" y="2334514"/>
            <a:chExt cx="3501390" cy="4534535"/>
          </a:xfrm>
        </p:grpSpPr>
        <p:sp>
          <p:nvSpPr>
            <p:cNvPr id="4" name="object 4"/>
            <p:cNvSpPr/>
            <p:nvPr/>
          </p:nvSpPr>
          <p:spPr>
            <a:xfrm>
              <a:off x="4129277" y="2344674"/>
              <a:ext cx="3027045" cy="4514215"/>
            </a:xfrm>
            <a:custGeom>
              <a:avLst/>
              <a:gdLst/>
              <a:ahLst/>
              <a:cxnLst/>
              <a:rect l="l" t="t" r="r" b="b"/>
              <a:pathLst>
                <a:path w="3027045" h="4514215">
                  <a:moveTo>
                    <a:pt x="1513332" y="0"/>
                  </a:moveTo>
                  <a:lnTo>
                    <a:pt x="0" y="4514087"/>
                  </a:lnTo>
                  <a:lnTo>
                    <a:pt x="3026664" y="4514087"/>
                  </a:lnTo>
                  <a:lnTo>
                    <a:pt x="1513332" y="0"/>
                  </a:lnTo>
                  <a:close/>
                </a:path>
              </a:pathLst>
            </a:custGeom>
            <a:solidFill>
              <a:srgbClr val="AF1512"/>
            </a:solidFill>
          </p:spPr>
          <p:txBody>
            <a:bodyPr wrap="square" lIns="0" tIns="0" rIns="0" bIns="0" rtlCol="0"/>
            <a:lstStyle/>
            <a:p>
              <a:endParaRPr/>
            </a:p>
          </p:txBody>
        </p:sp>
        <p:sp>
          <p:nvSpPr>
            <p:cNvPr id="5" name="object 5"/>
            <p:cNvSpPr/>
            <p:nvPr/>
          </p:nvSpPr>
          <p:spPr>
            <a:xfrm>
              <a:off x="4129277" y="2344674"/>
              <a:ext cx="3027045" cy="4514215"/>
            </a:xfrm>
            <a:custGeom>
              <a:avLst/>
              <a:gdLst/>
              <a:ahLst/>
              <a:cxnLst/>
              <a:rect l="l" t="t" r="r" b="b"/>
              <a:pathLst>
                <a:path w="3027045" h="4514215">
                  <a:moveTo>
                    <a:pt x="0" y="4514087"/>
                  </a:moveTo>
                  <a:lnTo>
                    <a:pt x="1513332" y="0"/>
                  </a:lnTo>
                  <a:lnTo>
                    <a:pt x="3026664" y="4514087"/>
                  </a:lnTo>
                  <a:lnTo>
                    <a:pt x="0" y="4514087"/>
                  </a:lnTo>
                  <a:close/>
                </a:path>
              </a:pathLst>
            </a:custGeom>
            <a:ln w="19812">
              <a:solidFill>
                <a:srgbClr val="FFFFFF"/>
              </a:solidFill>
            </a:ln>
          </p:spPr>
          <p:txBody>
            <a:bodyPr wrap="square" lIns="0" tIns="0" rIns="0" bIns="0" rtlCol="0"/>
            <a:lstStyle/>
            <a:p>
              <a:endParaRPr/>
            </a:p>
          </p:txBody>
        </p:sp>
        <p:sp>
          <p:nvSpPr>
            <p:cNvPr id="6" name="object 6"/>
            <p:cNvSpPr/>
            <p:nvPr/>
          </p:nvSpPr>
          <p:spPr>
            <a:xfrm>
              <a:off x="5642609" y="2782062"/>
              <a:ext cx="1967864" cy="803275"/>
            </a:xfrm>
            <a:custGeom>
              <a:avLst/>
              <a:gdLst/>
              <a:ahLst/>
              <a:cxnLst/>
              <a:rect l="l" t="t" r="r" b="b"/>
              <a:pathLst>
                <a:path w="1967865" h="803275">
                  <a:moveTo>
                    <a:pt x="1833625" y="0"/>
                  </a:moveTo>
                  <a:lnTo>
                    <a:pt x="133857" y="0"/>
                  </a:lnTo>
                  <a:lnTo>
                    <a:pt x="91553" y="6825"/>
                  </a:lnTo>
                  <a:lnTo>
                    <a:pt x="54809" y="25830"/>
                  </a:lnTo>
                  <a:lnTo>
                    <a:pt x="25830" y="54809"/>
                  </a:lnTo>
                  <a:lnTo>
                    <a:pt x="6825" y="91553"/>
                  </a:lnTo>
                  <a:lnTo>
                    <a:pt x="0" y="133858"/>
                  </a:lnTo>
                  <a:lnTo>
                    <a:pt x="0" y="669289"/>
                  </a:lnTo>
                  <a:lnTo>
                    <a:pt x="6825" y="711594"/>
                  </a:lnTo>
                  <a:lnTo>
                    <a:pt x="25830" y="748338"/>
                  </a:lnTo>
                  <a:lnTo>
                    <a:pt x="54809" y="777317"/>
                  </a:lnTo>
                  <a:lnTo>
                    <a:pt x="91553" y="796322"/>
                  </a:lnTo>
                  <a:lnTo>
                    <a:pt x="133857" y="803148"/>
                  </a:lnTo>
                  <a:lnTo>
                    <a:pt x="1833625" y="803148"/>
                  </a:lnTo>
                  <a:lnTo>
                    <a:pt x="1875930" y="796322"/>
                  </a:lnTo>
                  <a:lnTo>
                    <a:pt x="1912674" y="777317"/>
                  </a:lnTo>
                  <a:lnTo>
                    <a:pt x="1941653" y="748338"/>
                  </a:lnTo>
                  <a:lnTo>
                    <a:pt x="1960658" y="711594"/>
                  </a:lnTo>
                  <a:lnTo>
                    <a:pt x="1967484" y="669289"/>
                  </a:lnTo>
                  <a:lnTo>
                    <a:pt x="1967484" y="133858"/>
                  </a:lnTo>
                  <a:lnTo>
                    <a:pt x="1960658" y="91553"/>
                  </a:lnTo>
                  <a:lnTo>
                    <a:pt x="1941653" y="54809"/>
                  </a:lnTo>
                  <a:lnTo>
                    <a:pt x="1912674" y="25830"/>
                  </a:lnTo>
                  <a:lnTo>
                    <a:pt x="1875930" y="6825"/>
                  </a:lnTo>
                  <a:lnTo>
                    <a:pt x="1833625" y="0"/>
                  </a:lnTo>
                  <a:close/>
                </a:path>
              </a:pathLst>
            </a:custGeom>
            <a:solidFill>
              <a:srgbClr val="6AAC90">
                <a:alpha val="90194"/>
              </a:srgbClr>
            </a:solidFill>
          </p:spPr>
          <p:txBody>
            <a:bodyPr wrap="square" lIns="0" tIns="0" rIns="0" bIns="0" rtlCol="0"/>
            <a:lstStyle/>
            <a:p>
              <a:endParaRPr/>
            </a:p>
          </p:txBody>
        </p:sp>
        <p:sp>
          <p:nvSpPr>
            <p:cNvPr id="7" name="object 7"/>
            <p:cNvSpPr/>
            <p:nvPr/>
          </p:nvSpPr>
          <p:spPr>
            <a:xfrm>
              <a:off x="5642609" y="2782062"/>
              <a:ext cx="1967864" cy="803275"/>
            </a:xfrm>
            <a:custGeom>
              <a:avLst/>
              <a:gdLst/>
              <a:ahLst/>
              <a:cxnLst/>
              <a:rect l="l" t="t" r="r" b="b"/>
              <a:pathLst>
                <a:path w="1967865" h="803275">
                  <a:moveTo>
                    <a:pt x="0" y="133858"/>
                  </a:moveTo>
                  <a:lnTo>
                    <a:pt x="6825" y="91553"/>
                  </a:lnTo>
                  <a:lnTo>
                    <a:pt x="25830" y="54809"/>
                  </a:lnTo>
                  <a:lnTo>
                    <a:pt x="54809" y="25830"/>
                  </a:lnTo>
                  <a:lnTo>
                    <a:pt x="91553" y="6825"/>
                  </a:lnTo>
                  <a:lnTo>
                    <a:pt x="133857" y="0"/>
                  </a:lnTo>
                  <a:lnTo>
                    <a:pt x="1833625" y="0"/>
                  </a:lnTo>
                  <a:lnTo>
                    <a:pt x="1875930" y="6825"/>
                  </a:lnTo>
                  <a:lnTo>
                    <a:pt x="1912674" y="25830"/>
                  </a:lnTo>
                  <a:lnTo>
                    <a:pt x="1941653" y="54809"/>
                  </a:lnTo>
                  <a:lnTo>
                    <a:pt x="1960658" y="91553"/>
                  </a:lnTo>
                  <a:lnTo>
                    <a:pt x="1967484" y="133858"/>
                  </a:lnTo>
                  <a:lnTo>
                    <a:pt x="1967484" y="669289"/>
                  </a:lnTo>
                  <a:lnTo>
                    <a:pt x="1960658" y="711594"/>
                  </a:lnTo>
                  <a:lnTo>
                    <a:pt x="1941653" y="748338"/>
                  </a:lnTo>
                  <a:lnTo>
                    <a:pt x="1912674" y="777317"/>
                  </a:lnTo>
                  <a:lnTo>
                    <a:pt x="1875930" y="796322"/>
                  </a:lnTo>
                  <a:lnTo>
                    <a:pt x="1833625" y="803148"/>
                  </a:lnTo>
                  <a:lnTo>
                    <a:pt x="133857" y="803148"/>
                  </a:lnTo>
                  <a:lnTo>
                    <a:pt x="91553" y="796322"/>
                  </a:lnTo>
                  <a:lnTo>
                    <a:pt x="54809" y="777317"/>
                  </a:lnTo>
                  <a:lnTo>
                    <a:pt x="25830" y="748338"/>
                  </a:lnTo>
                  <a:lnTo>
                    <a:pt x="6825" y="711594"/>
                  </a:lnTo>
                  <a:lnTo>
                    <a:pt x="0" y="669289"/>
                  </a:lnTo>
                  <a:lnTo>
                    <a:pt x="0" y="133858"/>
                  </a:lnTo>
                  <a:close/>
                </a:path>
              </a:pathLst>
            </a:custGeom>
            <a:ln w="19812">
              <a:solidFill>
                <a:srgbClr val="AF1512"/>
              </a:solidFill>
            </a:ln>
          </p:spPr>
          <p:txBody>
            <a:bodyPr wrap="square" lIns="0" tIns="0" rIns="0" bIns="0" rtlCol="0"/>
            <a:lstStyle/>
            <a:p>
              <a:endParaRPr/>
            </a:p>
          </p:txBody>
        </p:sp>
      </p:grpSp>
      <p:sp>
        <p:nvSpPr>
          <p:cNvPr id="8" name="object 8"/>
          <p:cNvSpPr txBox="1"/>
          <p:nvPr/>
        </p:nvSpPr>
        <p:spPr>
          <a:xfrm>
            <a:off x="5993384" y="2892678"/>
            <a:ext cx="1264285" cy="551180"/>
          </a:xfrm>
          <a:prstGeom prst="rect">
            <a:avLst/>
          </a:prstGeom>
        </p:spPr>
        <p:txBody>
          <a:bodyPr vert="horz" wrap="square" lIns="0" tIns="40005" rIns="0" bIns="0" rtlCol="0">
            <a:spAutoFit/>
          </a:bodyPr>
          <a:lstStyle/>
          <a:p>
            <a:pPr marL="12700" marR="5080" indent="54610">
              <a:lnSpc>
                <a:spcPts val="1980"/>
              </a:lnSpc>
              <a:spcBef>
                <a:spcPts val="315"/>
              </a:spcBef>
            </a:pPr>
            <a:r>
              <a:rPr sz="1800" b="1" spc="-10" dirty="0">
                <a:solidFill>
                  <a:srgbClr val="006FC0"/>
                </a:solidFill>
                <a:latin typeface="Tahoma"/>
                <a:cs typeface="Tahoma"/>
              </a:rPr>
              <a:t>Admission </a:t>
            </a:r>
            <a:r>
              <a:rPr sz="1800" b="1" spc="-30" dirty="0">
                <a:solidFill>
                  <a:srgbClr val="006FC0"/>
                </a:solidFill>
                <a:latin typeface="Tahoma"/>
                <a:cs typeface="Tahoma"/>
              </a:rPr>
              <a:t>Committee</a:t>
            </a:r>
            <a:endParaRPr sz="1800">
              <a:latin typeface="Tahoma"/>
              <a:cs typeface="Tahoma"/>
            </a:endParaRPr>
          </a:p>
        </p:txBody>
      </p:sp>
      <p:grpSp>
        <p:nvGrpSpPr>
          <p:cNvPr id="9" name="object 9"/>
          <p:cNvGrpSpPr/>
          <p:nvPr/>
        </p:nvGrpSpPr>
        <p:grpSpPr>
          <a:xfrm>
            <a:off x="5632450" y="3689350"/>
            <a:ext cx="1988185" cy="822325"/>
            <a:chOff x="5632450" y="3689350"/>
            <a:chExt cx="1988185" cy="822325"/>
          </a:xfrm>
        </p:grpSpPr>
        <p:sp>
          <p:nvSpPr>
            <p:cNvPr id="10" name="object 10"/>
            <p:cNvSpPr/>
            <p:nvPr/>
          </p:nvSpPr>
          <p:spPr>
            <a:xfrm>
              <a:off x="5642610" y="3699510"/>
              <a:ext cx="1967864" cy="802005"/>
            </a:xfrm>
            <a:custGeom>
              <a:avLst/>
              <a:gdLst/>
              <a:ahLst/>
              <a:cxnLst/>
              <a:rect l="l" t="t" r="r" b="b"/>
              <a:pathLst>
                <a:path w="1967865" h="802004">
                  <a:moveTo>
                    <a:pt x="1833880" y="0"/>
                  </a:moveTo>
                  <a:lnTo>
                    <a:pt x="133603" y="0"/>
                  </a:lnTo>
                  <a:lnTo>
                    <a:pt x="91374" y="6811"/>
                  </a:lnTo>
                  <a:lnTo>
                    <a:pt x="54699" y="25777"/>
                  </a:lnTo>
                  <a:lnTo>
                    <a:pt x="25777" y="54699"/>
                  </a:lnTo>
                  <a:lnTo>
                    <a:pt x="6811" y="91374"/>
                  </a:lnTo>
                  <a:lnTo>
                    <a:pt x="0" y="133603"/>
                  </a:lnTo>
                  <a:lnTo>
                    <a:pt x="0" y="668019"/>
                  </a:lnTo>
                  <a:lnTo>
                    <a:pt x="6811" y="710249"/>
                  </a:lnTo>
                  <a:lnTo>
                    <a:pt x="25777" y="746924"/>
                  </a:lnTo>
                  <a:lnTo>
                    <a:pt x="54699" y="775846"/>
                  </a:lnTo>
                  <a:lnTo>
                    <a:pt x="91374" y="794812"/>
                  </a:lnTo>
                  <a:lnTo>
                    <a:pt x="133603" y="801623"/>
                  </a:lnTo>
                  <a:lnTo>
                    <a:pt x="1833880" y="801623"/>
                  </a:lnTo>
                  <a:lnTo>
                    <a:pt x="1876109" y="794812"/>
                  </a:lnTo>
                  <a:lnTo>
                    <a:pt x="1912784" y="775846"/>
                  </a:lnTo>
                  <a:lnTo>
                    <a:pt x="1941706" y="746924"/>
                  </a:lnTo>
                  <a:lnTo>
                    <a:pt x="1960672" y="710249"/>
                  </a:lnTo>
                  <a:lnTo>
                    <a:pt x="1967484" y="668019"/>
                  </a:lnTo>
                  <a:lnTo>
                    <a:pt x="1967484" y="133603"/>
                  </a:lnTo>
                  <a:lnTo>
                    <a:pt x="1960672" y="91374"/>
                  </a:lnTo>
                  <a:lnTo>
                    <a:pt x="1941706" y="54699"/>
                  </a:lnTo>
                  <a:lnTo>
                    <a:pt x="1912784" y="25777"/>
                  </a:lnTo>
                  <a:lnTo>
                    <a:pt x="1876109" y="6811"/>
                  </a:lnTo>
                  <a:lnTo>
                    <a:pt x="1833880" y="0"/>
                  </a:lnTo>
                  <a:close/>
                </a:path>
              </a:pathLst>
            </a:custGeom>
            <a:solidFill>
              <a:srgbClr val="FFFF00">
                <a:alpha val="90194"/>
              </a:srgbClr>
            </a:solidFill>
          </p:spPr>
          <p:txBody>
            <a:bodyPr wrap="square" lIns="0" tIns="0" rIns="0" bIns="0" rtlCol="0"/>
            <a:lstStyle/>
            <a:p>
              <a:endParaRPr/>
            </a:p>
          </p:txBody>
        </p:sp>
        <p:sp>
          <p:nvSpPr>
            <p:cNvPr id="11" name="object 11"/>
            <p:cNvSpPr/>
            <p:nvPr/>
          </p:nvSpPr>
          <p:spPr>
            <a:xfrm>
              <a:off x="5642610" y="3699510"/>
              <a:ext cx="1967864" cy="802005"/>
            </a:xfrm>
            <a:custGeom>
              <a:avLst/>
              <a:gdLst/>
              <a:ahLst/>
              <a:cxnLst/>
              <a:rect l="l" t="t" r="r" b="b"/>
              <a:pathLst>
                <a:path w="1967865" h="802004">
                  <a:moveTo>
                    <a:pt x="0" y="133603"/>
                  </a:moveTo>
                  <a:lnTo>
                    <a:pt x="6811" y="91374"/>
                  </a:lnTo>
                  <a:lnTo>
                    <a:pt x="25777" y="54699"/>
                  </a:lnTo>
                  <a:lnTo>
                    <a:pt x="54699" y="25777"/>
                  </a:lnTo>
                  <a:lnTo>
                    <a:pt x="91374" y="6811"/>
                  </a:lnTo>
                  <a:lnTo>
                    <a:pt x="133603" y="0"/>
                  </a:lnTo>
                  <a:lnTo>
                    <a:pt x="1833880" y="0"/>
                  </a:lnTo>
                  <a:lnTo>
                    <a:pt x="1876109" y="6811"/>
                  </a:lnTo>
                  <a:lnTo>
                    <a:pt x="1912784" y="25777"/>
                  </a:lnTo>
                  <a:lnTo>
                    <a:pt x="1941706" y="54699"/>
                  </a:lnTo>
                  <a:lnTo>
                    <a:pt x="1960672" y="91374"/>
                  </a:lnTo>
                  <a:lnTo>
                    <a:pt x="1967484" y="133603"/>
                  </a:lnTo>
                  <a:lnTo>
                    <a:pt x="1967484" y="668019"/>
                  </a:lnTo>
                  <a:lnTo>
                    <a:pt x="1960672" y="710249"/>
                  </a:lnTo>
                  <a:lnTo>
                    <a:pt x="1941706" y="746924"/>
                  </a:lnTo>
                  <a:lnTo>
                    <a:pt x="1912784" y="775846"/>
                  </a:lnTo>
                  <a:lnTo>
                    <a:pt x="1876109" y="794812"/>
                  </a:lnTo>
                  <a:lnTo>
                    <a:pt x="1833880" y="801623"/>
                  </a:lnTo>
                  <a:lnTo>
                    <a:pt x="133603" y="801623"/>
                  </a:lnTo>
                  <a:lnTo>
                    <a:pt x="91374" y="794812"/>
                  </a:lnTo>
                  <a:lnTo>
                    <a:pt x="54699" y="775846"/>
                  </a:lnTo>
                  <a:lnTo>
                    <a:pt x="25777" y="746924"/>
                  </a:lnTo>
                  <a:lnTo>
                    <a:pt x="6811" y="710249"/>
                  </a:lnTo>
                  <a:lnTo>
                    <a:pt x="0" y="668019"/>
                  </a:lnTo>
                  <a:lnTo>
                    <a:pt x="0" y="133603"/>
                  </a:lnTo>
                  <a:close/>
                </a:path>
              </a:pathLst>
            </a:custGeom>
            <a:ln w="19812">
              <a:solidFill>
                <a:srgbClr val="AF1512"/>
              </a:solidFill>
            </a:ln>
          </p:spPr>
          <p:txBody>
            <a:bodyPr wrap="square" lIns="0" tIns="0" rIns="0" bIns="0" rtlCol="0"/>
            <a:lstStyle/>
            <a:p>
              <a:endParaRPr/>
            </a:p>
          </p:txBody>
        </p:sp>
      </p:grpSp>
      <p:sp>
        <p:nvSpPr>
          <p:cNvPr id="12" name="object 12"/>
          <p:cNvSpPr txBox="1"/>
          <p:nvPr/>
        </p:nvSpPr>
        <p:spPr>
          <a:xfrm>
            <a:off x="5806821" y="3762257"/>
            <a:ext cx="1713230" cy="669925"/>
          </a:xfrm>
          <a:prstGeom prst="rect">
            <a:avLst/>
          </a:prstGeom>
        </p:spPr>
        <p:txBody>
          <a:bodyPr vert="horz" wrap="square" lIns="0" tIns="60325" rIns="0" bIns="0" rtlCol="0">
            <a:spAutoFit/>
          </a:bodyPr>
          <a:lstStyle/>
          <a:p>
            <a:pPr marL="481965">
              <a:lnSpc>
                <a:spcPct val="100000"/>
              </a:lnSpc>
              <a:spcBef>
                <a:spcPts val="475"/>
              </a:spcBef>
            </a:pPr>
            <a:r>
              <a:rPr sz="1100" b="1" spc="-10" dirty="0">
                <a:latin typeface="Tahoma"/>
                <a:cs typeface="Tahoma"/>
              </a:rPr>
              <a:t>Chairman</a:t>
            </a:r>
            <a:endParaRPr sz="1100">
              <a:latin typeface="Tahoma"/>
              <a:cs typeface="Tahoma"/>
            </a:endParaRPr>
          </a:p>
          <a:p>
            <a:pPr marL="12700" marR="5080" indent="182880">
              <a:lnSpc>
                <a:spcPct val="127299"/>
              </a:lnSpc>
              <a:spcBef>
                <a:spcPts val="15"/>
              </a:spcBef>
            </a:pPr>
            <a:r>
              <a:rPr sz="1100" b="1" spc="-55" dirty="0">
                <a:latin typeface="Tahoma"/>
                <a:cs typeface="Tahoma"/>
              </a:rPr>
              <a:t>Mr.</a:t>
            </a:r>
            <a:r>
              <a:rPr sz="1100" b="1" spc="-30" dirty="0">
                <a:latin typeface="Tahoma"/>
                <a:cs typeface="Tahoma"/>
              </a:rPr>
              <a:t> </a:t>
            </a:r>
            <a:r>
              <a:rPr sz="1100" b="1" spc="-35" dirty="0">
                <a:latin typeface="Tahoma"/>
                <a:cs typeface="Tahoma"/>
              </a:rPr>
              <a:t>Mohsin</a:t>
            </a:r>
            <a:r>
              <a:rPr sz="1100" b="1" spc="-40" dirty="0">
                <a:latin typeface="Tahoma"/>
                <a:cs typeface="Tahoma"/>
              </a:rPr>
              <a:t> </a:t>
            </a:r>
            <a:r>
              <a:rPr sz="1100" b="1" spc="-55" dirty="0">
                <a:latin typeface="Tahoma"/>
                <a:cs typeface="Tahoma"/>
              </a:rPr>
              <a:t>ul</a:t>
            </a:r>
            <a:r>
              <a:rPr sz="1100" b="1" spc="-20" dirty="0">
                <a:latin typeface="Tahoma"/>
                <a:cs typeface="Tahoma"/>
              </a:rPr>
              <a:t> Mulk </a:t>
            </a:r>
            <a:r>
              <a:rPr sz="1100" b="1" spc="-40" dirty="0">
                <a:latin typeface="Tahoma"/>
                <a:cs typeface="Tahoma"/>
              </a:rPr>
              <a:t>Project </a:t>
            </a:r>
            <a:r>
              <a:rPr sz="1100" b="1" spc="-45" dirty="0">
                <a:latin typeface="Tahoma"/>
                <a:cs typeface="Tahoma"/>
              </a:rPr>
              <a:t>Director/Principal</a:t>
            </a:r>
            <a:endParaRPr sz="1100">
              <a:latin typeface="Tahoma"/>
              <a:cs typeface="Tahoma"/>
            </a:endParaRPr>
          </a:p>
        </p:txBody>
      </p:sp>
      <p:grpSp>
        <p:nvGrpSpPr>
          <p:cNvPr id="13" name="object 13"/>
          <p:cNvGrpSpPr/>
          <p:nvPr/>
        </p:nvGrpSpPr>
        <p:grpSpPr>
          <a:xfrm>
            <a:off x="5632450" y="4591558"/>
            <a:ext cx="1988185" cy="823594"/>
            <a:chOff x="5632450" y="4591558"/>
            <a:chExt cx="1988185" cy="823594"/>
          </a:xfrm>
        </p:grpSpPr>
        <p:sp>
          <p:nvSpPr>
            <p:cNvPr id="14" name="object 14"/>
            <p:cNvSpPr/>
            <p:nvPr/>
          </p:nvSpPr>
          <p:spPr>
            <a:xfrm>
              <a:off x="5642610" y="4601718"/>
              <a:ext cx="1967864" cy="803275"/>
            </a:xfrm>
            <a:custGeom>
              <a:avLst/>
              <a:gdLst/>
              <a:ahLst/>
              <a:cxnLst/>
              <a:rect l="l" t="t" r="r" b="b"/>
              <a:pathLst>
                <a:path w="1967865" h="803275">
                  <a:moveTo>
                    <a:pt x="1833625" y="0"/>
                  </a:moveTo>
                  <a:lnTo>
                    <a:pt x="133857" y="0"/>
                  </a:lnTo>
                  <a:lnTo>
                    <a:pt x="91553" y="6825"/>
                  </a:lnTo>
                  <a:lnTo>
                    <a:pt x="54809" y="25830"/>
                  </a:lnTo>
                  <a:lnTo>
                    <a:pt x="25830" y="54809"/>
                  </a:lnTo>
                  <a:lnTo>
                    <a:pt x="6825" y="91553"/>
                  </a:lnTo>
                  <a:lnTo>
                    <a:pt x="0" y="133857"/>
                  </a:lnTo>
                  <a:lnTo>
                    <a:pt x="0" y="669289"/>
                  </a:lnTo>
                  <a:lnTo>
                    <a:pt x="6825" y="711594"/>
                  </a:lnTo>
                  <a:lnTo>
                    <a:pt x="25830" y="748338"/>
                  </a:lnTo>
                  <a:lnTo>
                    <a:pt x="54809" y="777317"/>
                  </a:lnTo>
                  <a:lnTo>
                    <a:pt x="91553" y="796322"/>
                  </a:lnTo>
                  <a:lnTo>
                    <a:pt x="133857" y="803147"/>
                  </a:lnTo>
                  <a:lnTo>
                    <a:pt x="1833625" y="803147"/>
                  </a:lnTo>
                  <a:lnTo>
                    <a:pt x="1875930" y="796322"/>
                  </a:lnTo>
                  <a:lnTo>
                    <a:pt x="1912674" y="777317"/>
                  </a:lnTo>
                  <a:lnTo>
                    <a:pt x="1941653" y="748338"/>
                  </a:lnTo>
                  <a:lnTo>
                    <a:pt x="1960658" y="711594"/>
                  </a:lnTo>
                  <a:lnTo>
                    <a:pt x="1967484" y="669289"/>
                  </a:lnTo>
                  <a:lnTo>
                    <a:pt x="1967484" y="133857"/>
                  </a:lnTo>
                  <a:lnTo>
                    <a:pt x="1960658" y="91553"/>
                  </a:lnTo>
                  <a:lnTo>
                    <a:pt x="1941653" y="54809"/>
                  </a:lnTo>
                  <a:lnTo>
                    <a:pt x="1912674" y="25830"/>
                  </a:lnTo>
                  <a:lnTo>
                    <a:pt x="1875930" y="6825"/>
                  </a:lnTo>
                  <a:lnTo>
                    <a:pt x="1833625" y="0"/>
                  </a:lnTo>
                  <a:close/>
                </a:path>
              </a:pathLst>
            </a:custGeom>
            <a:solidFill>
              <a:srgbClr val="FFFF00">
                <a:alpha val="90194"/>
              </a:srgbClr>
            </a:solidFill>
          </p:spPr>
          <p:txBody>
            <a:bodyPr wrap="square" lIns="0" tIns="0" rIns="0" bIns="0" rtlCol="0"/>
            <a:lstStyle/>
            <a:p>
              <a:endParaRPr/>
            </a:p>
          </p:txBody>
        </p:sp>
        <p:sp>
          <p:nvSpPr>
            <p:cNvPr id="15" name="object 15"/>
            <p:cNvSpPr/>
            <p:nvPr/>
          </p:nvSpPr>
          <p:spPr>
            <a:xfrm>
              <a:off x="5642610" y="4601718"/>
              <a:ext cx="1967864" cy="803275"/>
            </a:xfrm>
            <a:custGeom>
              <a:avLst/>
              <a:gdLst/>
              <a:ahLst/>
              <a:cxnLst/>
              <a:rect l="l" t="t" r="r" b="b"/>
              <a:pathLst>
                <a:path w="1967865" h="803275">
                  <a:moveTo>
                    <a:pt x="0" y="133857"/>
                  </a:moveTo>
                  <a:lnTo>
                    <a:pt x="6825" y="91553"/>
                  </a:lnTo>
                  <a:lnTo>
                    <a:pt x="25830" y="54809"/>
                  </a:lnTo>
                  <a:lnTo>
                    <a:pt x="54809" y="25830"/>
                  </a:lnTo>
                  <a:lnTo>
                    <a:pt x="91553" y="6825"/>
                  </a:lnTo>
                  <a:lnTo>
                    <a:pt x="133857" y="0"/>
                  </a:lnTo>
                  <a:lnTo>
                    <a:pt x="1833625" y="0"/>
                  </a:lnTo>
                  <a:lnTo>
                    <a:pt x="1875930" y="6825"/>
                  </a:lnTo>
                  <a:lnTo>
                    <a:pt x="1912674" y="25830"/>
                  </a:lnTo>
                  <a:lnTo>
                    <a:pt x="1941653" y="54809"/>
                  </a:lnTo>
                  <a:lnTo>
                    <a:pt x="1960658" y="91553"/>
                  </a:lnTo>
                  <a:lnTo>
                    <a:pt x="1967484" y="133857"/>
                  </a:lnTo>
                  <a:lnTo>
                    <a:pt x="1967484" y="669289"/>
                  </a:lnTo>
                  <a:lnTo>
                    <a:pt x="1960658" y="711594"/>
                  </a:lnTo>
                  <a:lnTo>
                    <a:pt x="1941653" y="748338"/>
                  </a:lnTo>
                  <a:lnTo>
                    <a:pt x="1912674" y="777317"/>
                  </a:lnTo>
                  <a:lnTo>
                    <a:pt x="1875930" y="796322"/>
                  </a:lnTo>
                  <a:lnTo>
                    <a:pt x="1833625" y="803147"/>
                  </a:lnTo>
                  <a:lnTo>
                    <a:pt x="133857" y="803147"/>
                  </a:lnTo>
                  <a:lnTo>
                    <a:pt x="91553" y="796322"/>
                  </a:lnTo>
                  <a:lnTo>
                    <a:pt x="54809" y="777317"/>
                  </a:lnTo>
                  <a:lnTo>
                    <a:pt x="25830" y="748338"/>
                  </a:lnTo>
                  <a:lnTo>
                    <a:pt x="6825" y="711594"/>
                  </a:lnTo>
                  <a:lnTo>
                    <a:pt x="0" y="669289"/>
                  </a:lnTo>
                  <a:lnTo>
                    <a:pt x="0" y="133857"/>
                  </a:lnTo>
                  <a:close/>
                </a:path>
              </a:pathLst>
            </a:custGeom>
            <a:ln w="19812">
              <a:solidFill>
                <a:srgbClr val="AF1512"/>
              </a:solidFill>
            </a:ln>
          </p:spPr>
          <p:txBody>
            <a:bodyPr wrap="square" lIns="0" tIns="0" rIns="0" bIns="0" rtlCol="0"/>
            <a:lstStyle/>
            <a:p>
              <a:endParaRPr/>
            </a:p>
          </p:txBody>
        </p:sp>
      </p:grpSp>
      <p:sp>
        <p:nvSpPr>
          <p:cNvPr id="16" name="object 16"/>
          <p:cNvSpPr txBox="1"/>
          <p:nvPr/>
        </p:nvSpPr>
        <p:spPr>
          <a:xfrm>
            <a:off x="6044565" y="4560798"/>
            <a:ext cx="1356360" cy="667385"/>
          </a:xfrm>
          <a:prstGeom prst="rect">
            <a:avLst/>
          </a:prstGeom>
        </p:spPr>
        <p:txBody>
          <a:bodyPr vert="horz" wrap="square" lIns="0" tIns="12065" rIns="0" bIns="0" rtlCol="0">
            <a:spAutoFit/>
          </a:bodyPr>
          <a:lstStyle/>
          <a:p>
            <a:pPr marL="158750" marR="346075" indent="133985">
              <a:lnSpc>
                <a:spcPct val="127299"/>
              </a:lnSpc>
              <a:spcBef>
                <a:spcPts val="95"/>
              </a:spcBef>
            </a:pPr>
            <a:r>
              <a:rPr sz="1100" b="1" spc="-10" dirty="0">
                <a:latin typeface="Tahoma"/>
                <a:cs typeface="Tahoma"/>
              </a:rPr>
              <a:t>Member </a:t>
            </a:r>
            <a:r>
              <a:rPr sz="1100" b="1" spc="-55" dirty="0">
                <a:latin typeface="Tahoma"/>
                <a:cs typeface="Tahoma"/>
              </a:rPr>
              <a:t>Mr.</a:t>
            </a:r>
            <a:r>
              <a:rPr sz="1100" b="1" spc="-25" dirty="0">
                <a:latin typeface="Tahoma"/>
                <a:cs typeface="Tahoma"/>
              </a:rPr>
              <a:t> </a:t>
            </a:r>
            <a:r>
              <a:rPr sz="1100" b="1" spc="-65" dirty="0">
                <a:latin typeface="Tahoma"/>
                <a:cs typeface="Tahoma"/>
              </a:rPr>
              <a:t>Arif</a:t>
            </a:r>
            <a:r>
              <a:rPr sz="1100" b="1" spc="-10" dirty="0">
                <a:latin typeface="Tahoma"/>
                <a:cs typeface="Tahoma"/>
              </a:rPr>
              <a:t> </a:t>
            </a:r>
            <a:r>
              <a:rPr sz="1100" b="1" spc="-55" dirty="0">
                <a:latin typeface="Tahoma"/>
                <a:cs typeface="Tahoma"/>
              </a:rPr>
              <a:t>Ullah</a:t>
            </a:r>
            <a:endParaRPr sz="1100">
              <a:latin typeface="Tahoma"/>
              <a:cs typeface="Tahoma"/>
            </a:endParaRPr>
          </a:p>
          <a:p>
            <a:pPr marL="12700">
              <a:lnSpc>
                <a:spcPct val="100000"/>
              </a:lnSpc>
              <a:spcBef>
                <a:spcPts val="375"/>
              </a:spcBef>
            </a:pPr>
            <a:r>
              <a:rPr sz="1100" b="1" spc="-25" dirty="0">
                <a:latin typeface="Tahoma"/>
                <a:cs typeface="Tahoma"/>
              </a:rPr>
              <a:t>Deputy</a:t>
            </a:r>
            <a:r>
              <a:rPr sz="1100" b="1" spc="-35" dirty="0">
                <a:latin typeface="Tahoma"/>
                <a:cs typeface="Tahoma"/>
              </a:rPr>
              <a:t> </a:t>
            </a:r>
            <a:r>
              <a:rPr sz="1100" b="1" spc="-40" dirty="0">
                <a:latin typeface="Tahoma"/>
                <a:cs typeface="Tahoma"/>
              </a:rPr>
              <a:t>Director </a:t>
            </a:r>
            <a:r>
              <a:rPr sz="1100" b="1" spc="-30" dirty="0">
                <a:latin typeface="Tahoma"/>
                <a:cs typeface="Tahoma"/>
              </a:rPr>
              <a:t>F/A</a:t>
            </a:r>
            <a:endParaRPr sz="1100">
              <a:latin typeface="Tahoma"/>
              <a:cs typeface="Tahoma"/>
            </a:endParaRPr>
          </a:p>
        </p:txBody>
      </p:sp>
      <p:grpSp>
        <p:nvGrpSpPr>
          <p:cNvPr id="17" name="object 17"/>
          <p:cNvGrpSpPr/>
          <p:nvPr/>
        </p:nvGrpSpPr>
        <p:grpSpPr>
          <a:xfrm>
            <a:off x="5632703" y="5494020"/>
            <a:ext cx="1987550" cy="822960"/>
            <a:chOff x="5632703" y="5494020"/>
            <a:chExt cx="1987550" cy="822960"/>
          </a:xfrm>
        </p:grpSpPr>
        <p:sp>
          <p:nvSpPr>
            <p:cNvPr id="18" name="object 18"/>
            <p:cNvSpPr/>
            <p:nvPr/>
          </p:nvSpPr>
          <p:spPr>
            <a:xfrm>
              <a:off x="5642609" y="5503926"/>
              <a:ext cx="1967864" cy="803275"/>
            </a:xfrm>
            <a:custGeom>
              <a:avLst/>
              <a:gdLst/>
              <a:ahLst/>
              <a:cxnLst/>
              <a:rect l="l" t="t" r="r" b="b"/>
              <a:pathLst>
                <a:path w="1967865" h="803275">
                  <a:moveTo>
                    <a:pt x="1833625" y="0"/>
                  </a:moveTo>
                  <a:lnTo>
                    <a:pt x="133857" y="0"/>
                  </a:lnTo>
                  <a:lnTo>
                    <a:pt x="91553" y="6825"/>
                  </a:lnTo>
                  <a:lnTo>
                    <a:pt x="54809" y="25830"/>
                  </a:lnTo>
                  <a:lnTo>
                    <a:pt x="25830" y="54809"/>
                  </a:lnTo>
                  <a:lnTo>
                    <a:pt x="6825" y="91553"/>
                  </a:lnTo>
                  <a:lnTo>
                    <a:pt x="0" y="133858"/>
                  </a:lnTo>
                  <a:lnTo>
                    <a:pt x="0" y="669290"/>
                  </a:lnTo>
                  <a:lnTo>
                    <a:pt x="6825" y="711599"/>
                  </a:lnTo>
                  <a:lnTo>
                    <a:pt x="25830" y="748344"/>
                  </a:lnTo>
                  <a:lnTo>
                    <a:pt x="54809" y="777320"/>
                  </a:lnTo>
                  <a:lnTo>
                    <a:pt x="91553" y="796323"/>
                  </a:lnTo>
                  <a:lnTo>
                    <a:pt x="133857" y="803148"/>
                  </a:lnTo>
                  <a:lnTo>
                    <a:pt x="1833625" y="803148"/>
                  </a:lnTo>
                  <a:lnTo>
                    <a:pt x="1875930" y="796323"/>
                  </a:lnTo>
                  <a:lnTo>
                    <a:pt x="1912674" y="777320"/>
                  </a:lnTo>
                  <a:lnTo>
                    <a:pt x="1941653" y="748344"/>
                  </a:lnTo>
                  <a:lnTo>
                    <a:pt x="1960658" y="711599"/>
                  </a:lnTo>
                  <a:lnTo>
                    <a:pt x="1967484" y="669290"/>
                  </a:lnTo>
                  <a:lnTo>
                    <a:pt x="1967484" y="133858"/>
                  </a:lnTo>
                  <a:lnTo>
                    <a:pt x="1960658" y="91553"/>
                  </a:lnTo>
                  <a:lnTo>
                    <a:pt x="1941653" y="54809"/>
                  </a:lnTo>
                  <a:lnTo>
                    <a:pt x="1912674" y="25830"/>
                  </a:lnTo>
                  <a:lnTo>
                    <a:pt x="1875930" y="6825"/>
                  </a:lnTo>
                  <a:lnTo>
                    <a:pt x="1833625" y="0"/>
                  </a:lnTo>
                  <a:close/>
                </a:path>
              </a:pathLst>
            </a:custGeom>
            <a:solidFill>
              <a:srgbClr val="FFFF00">
                <a:alpha val="90194"/>
              </a:srgbClr>
            </a:solidFill>
          </p:spPr>
          <p:txBody>
            <a:bodyPr wrap="square" lIns="0" tIns="0" rIns="0" bIns="0" rtlCol="0"/>
            <a:lstStyle/>
            <a:p>
              <a:endParaRPr/>
            </a:p>
          </p:txBody>
        </p:sp>
        <p:sp>
          <p:nvSpPr>
            <p:cNvPr id="19" name="object 19"/>
            <p:cNvSpPr/>
            <p:nvPr/>
          </p:nvSpPr>
          <p:spPr>
            <a:xfrm>
              <a:off x="5642609" y="5503926"/>
              <a:ext cx="1967864" cy="803275"/>
            </a:xfrm>
            <a:custGeom>
              <a:avLst/>
              <a:gdLst/>
              <a:ahLst/>
              <a:cxnLst/>
              <a:rect l="l" t="t" r="r" b="b"/>
              <a:pathLst>
                <a:path w="1967865" h="803275">
                  <a:moveTo>
                    <a:pt x="0" y="133858"/>
                  </a:moveTo>
                  <a:lnTo>
                    <a:pt x="6825" y="91553"/>
                  </a:lnTo>
                  <a:lnTo>
                    <a:pt x="25830" y="54809"/>
                  </a:lnTo>
                  <a:lnTo>
                    <a:pt x="54809" y="25830"/>
                  </a:lnTo>
                  <a:lnTo>
                    <a:pt x="91553" y="6825"/>
                  </a:lnTo>
                  <a:lnTo>
                    <a:pt x="133857" y="0"/>
                  </a:lnTo>
                  <a:lnTo>
                    <a:pt x="1833625" y="0"/>
                  </a:lnTo>
                  <a:lnTo>
                    <a:pt x="1875930" y="6825"/>
                  </a:lnTo>
                  <a:lnTo>
                    <a:pt x="1912674" y="25830"/>
                  </a:lnTo>
                  <a:lnTo>
                    <a:pt x="1941653" y="54809"/>
                  </a:lnTo>
                  <a:lnTo>
                    <a:pt x="1960658" y="91553"/>
                  </a:lnTo>
                  <a:lnTo>
                    <a:pt x="1967484" y="133858"/>
                  </a:lnTo>
                  <a:lnTo>
                    <a:pt x="1967484" y="669290"/>
                  </a:lnTo>
                  <a:lnTo>
                    <a:pt x="1960658" y="711599"/>
                  </a:lnTo>
                  <a:lnTo>
                    <a:pt x="1941653" y="748344"/>
                  </a:lnTo>
                  <a:lnTo>
                    <a:pt x="1912674" y="777320"/>
                  </a:lnTo>
                  <a:lnTo>
                    <a:pt x="1875930" y="796323"/>
                  </a:lnTo>
                  <a:lnTo>
                    <a:pt x="1833625" y="803148"/>
                  </a:lnTo>
                  <a:lnTo>
                    <a:pt x="133857" y="803148"/>
                  </a:lnTo>
                  <a:lnTo>
                    <a:pt x="91553" y="796323"/>
                  </a:lnTo>
                  <a:lnTo>
                    <a:pt x="54809" y="777320"/>
                  </a:lnTo>
                  <a:lnTo>
                    <a:pt x="25830" y="748344"/>
                  </a:lnTo>
                  <a:lnTo>
                    <a:pt x="6825" y="711599"/>
                  </a:lnTo>
                  <a:lnTo>
                    <a:pt x="0" y="669290"/>
                  </a:lnTo>
                  <a:lnTo>
                    <a:pt x="0" y="133858"/>
                  </a:lnTo>
                  <a:close/>
                </a:path>
              </a:pathLst>
            </a:custGeom>
            <a:ln w="19812">
              <a:solidFill>
                <a:srgbClr val="AF1512"/>
              </a:solidFill>
            </a:ln>
          </p:spPr>
          <p:txBody>
            <a:bodyPr wrap="square" lIns="0" tIns="0" rIns="0" bIns="0" rtlCol="0"/>
            <a:lstStyle/>
            <a:p>
              <a:endParaRPr/>
            </a:p>
          </p:txBody>
        </p:sp>
      </p:grpSp>
      <p:sp>
        <p:nvSpPr>
          <p:cNvPr id="20" name="object 20"/>
          <p:cNvSpPr txBox="1"/>
          <p:nvPr/>
        </p:nvSpPr>
        <p:spPr>
          <a:xfrm>
            <a:off x="5987922" y="5470651"/>
            <a:ext cx="1289050" cy="667385"/>
          </a:xfrm>
          <a:prstGeom prst="rect">
            <a:avLst/>
          </a:prstGeom>
        </p:spPr>
        <p:txBody>
          <a:bodyPr vert="horz" wrap="square" lIns="0" tIns="58419" rIns="0" bIns="0" rtlCol="0">
            <a:spAutoFit/>
          </a:bodyPr>
          <a:lstStyle/>
          <a:p>
            <a:pPr marL="349250">
              <a:lnSpc>
                <a:spcPct val="100000"/>
              </a:lnSpc>
              <a:spcBef>
                <a:spcPts val="459"/>
              </a:spcBef>
            </a:pPr>
            <a:r>
              <a:rPr sz="1100" b="1" spc="-10" dirty="0">
                <a:latin typeface="Tahoma"/>
                <a:cs typeface="Tahoma"/>
              </a:rPr>
              <a:t>Member</a:t>
            </a:r>
            <a:endParaRPr sz="1100">
              <a:latin typeface="Tahoma"/>
              <a:cs typeface="Tahoma"/>
            </a:endParaRPr>
          </a:p>
          <a:p>
            <a:pPr marL="86995" marR="5080" indent="-74930">
              <a:lnSpc>
                <a:spcPts val="1689"/>
              </a:lnSpc>
              <a:spcBef>
                <a:spcPts val="90"/>
              </a:spcBef>
            </a:pPr>
            <a:r>
              <a:rPr sz="1100" b="1" spc="-65" dirty="0">
                <a:latin typeface="Tahoma"/>
                <a:cs typeface="Tahoma"/>
              </a:rPr>
              <a:t>Mr.</a:t>
            </a:r>
            <a:r>
              <a:rPr sz="1100" b="1" spc="30" dirty="0">
                <a:latin typeface="Tahoma"/>
                <a:cs typeface="Tahoma"/>
              </a:rPr>
              <a:t> </a:t>
            </a:r>
            <a:r>
              <a:rPr sz="1100" b="1" dirty="0">
                <a:latin typeface="Tahoma"/>
                <a:cs typeface="Tahoma"/>
              </a:rPr>
              <a:t>Adnan</a:t>
            </a:r>
            <a:r>
              <a:rPr sz="1100" b="1" spc="25" dirty="0">
                <a:latin typeface="Tahoma"/>
                <a:cs typeface="Tahoma"/>
              </a:rPr>
              <a:t> </a:t>
            </a:r>
            <a:r>
              <a:rPr sz="1100" b="1" spc="-20" dirty="0">
                <a:latin typeface="Tahoma"/>
                <a:cs typeface="Tahoma"/>
              </a:rPr>
              <a:t>Ahmad </a:t>
            </a:r>
            <a:r>
              <a:rPr sz="1100" b="1" spc="-45" dirty="0">
                <a:latin typeface="Tahoma"/>
                <a:cs typeface="Tahoma"/>
              </a:rPr>
              <a:t>Lecturer</a:t>
            </a:r>
            <a:r>
              <a:rPr sz="1000" b="1" spc="-45" dirty="0">
                <a:latin typeface="Tahoma"/>
                <a:cs typeface="Tahoma"/>
              </a:rPr>
              <a:t>/Secretary</a:t>
            </a:r>
            <a:endParaRPr sz="1000">
              <a:latin typeface="Tahoma"/>
              <a:cs typeface="Tahoma"/>
            </a:endParaRPr>
          </a:p>
        </p:txBody>
      </p:sp>
      <p:grpSp>
        <p:nvGrpSpPr>
          <p:cNvPr id="21" name="object 21"/>
          <p:cNvGrpSpPr/>
          <p:nvPr/>
        </p:nvGrpSpPr>
        <p:grpSpPr>
          <a:xfrm>
            <a:off x="8142478" y="2396998"/>
            <a:ext cx="3333750" cy="4472305"/>
            <a:chOff x="8142478" y="2396998"/>
            <a:chExt cx="3333750" cy="4472305"/>
          </a:xfrm>
        </p:grpSpPr>
        <p:sp>
          <p:nvSpPr>
            <p:cNvPr id="22" name="object 22"/>
            <p:cNvSpPr/>
            <p:nvPr/>
          </p:nvSpPr>
          <p:spPr>
            <a:xfrm>
              <a:off x="8152638" y="2407158"/>
              <a:ext cx="2880360" cy="4451985"/>
            </a:xfrm>
            <a:custGeom>
              <a:avLst/>
              <a:gdLst/>
              <a:ahLst/>
              <a:cxnLst/>
              <a:rect l="l" t="t" r="r" b="b"/>
              <a:pathLst>
                <a:path w="2880359" h="4451984">
                  <a:moveTo>
                    <a:pt x="1440179" y="0"/>
                  </a:moveTo>
                  <a:lnTo>
                    <a:pt x="0" y="4451603"/>
                  </a:lnTo>
                  <a:lnTo>
                    <a:pt x="2880359" y="4451603"/>
                  </a:lnTo>
                  <a:lnTo>
                    <a:pt x="1440179" y="0"/>
                  </a:lnTo>
                  <a:close/>
                </a:path>
              </a:pathLst>
            </a:custGeom>
            <a:solidFill>
              <a:srgbClr val="AF1512"/>
            </a:solidFill>
          </p:spPr>
          <p:txBody>
            <a:bodyPr wrap="square" lIns="0" tIns="0" rIns="0" bIns="0" rtlCol="0"/>
            <a:lstStyle/>
            <a:p>
              <a:endParaRPr/>
            </a:p>
          </p:txBody>
        </p:sp>
        <p:sp>
          <p:nvSpPr>
            <p:cNvPr id="23" name="object 23"/>
            <p:cNvSpPr/>
            <p:nvPr/>
          </p:nvSpPr>
          <p:spPr>
            <a:xfrm>
              <a:off x="8152638" y="2407158"/>
              <a:ext cx="2880360" cy="4451985"/>
            </a:xfrm>
            <a:custGeom>
              <a:avLst/>
              <a:gdLst/>
              <a:ahLst/>
              <a:cxnLst/>
              <a:rect l="l" t="t" r="r" b="b"/>
              <a:pathLst>
                <a:path w="2880359" h="4451984">
                  <a:moveTo>
                    <a:pt x="0" y="4451603"/>
                  </a:moveTo>
                  <a:lnTo>
                    <a:pt x="1440179" y="0"/>
                  </a:lnTo>
                  <a:lnTo>
                    <a:pt x="2880359" y="4451603"/>
                  </a:lnTo>
                  <a:lnTo>
                    <a:pt x="0" y="4451603"/>
                  </a:lnTo>
                  <a:close/>
                </a:path>
              </a:pathLst>
            </a:custGeom>
            <a:ln w="19812">
              <a:solidFill>
                <a:srgbClr val="FFFFFF"/>
              </a:solidFill>
            </a:ln>
          </p:spPr>
          <p:txBody>
            <a:bodyPr wrap="square" lIns="0" tIns="0" rIns="0" bIns="0" rtlCol="0"/>
            <a:lstStyle/>
            <a:p>
              <a:endParaRPr/>
            </a:p>
          </p:txBody>
        </p:sp>
        <p:sp>
          <p:nvSpPr>
            <p:cNvPr id="24" name="object 24"/>
            <p:cNvSpPr/>
            <p:nvPr/>
          </p:nvSpPr>
          <p:spPr>
            <a:xfrm>
              <a:off x="9592818" y="2838450"/>
              <a:ext cx="1873250" cy="791210"/>
            </a:xfrm>
            <a:custGeom>
              <a:avLst/>
              <a:gdLst/>
              <a:ahLst/>
              <a:cxnLst/>
              <a:rect l="l" t="t" r="r" b="b"/>
              <a:pathLst>
                <a:path w="1873250" h="791210">
                  <a:moveTo>
                    <a:pt x="1741170" y="0"/>
                  </a:moveTo>
                  <a:lnTo>
                    <a:pt x="131825" y="0"/>
                  </a:lnTo>
                  <a:lnTo>
                    <a:pt x="90172" y="6723"/>
                  </a:lnTo>
                  <a:lnTo>
                    <a:pt x="53986" y="25444"/>
                  </a:lnTo>
                  <a:lnTo>
                    <a:pt x="25444" y="53986"/>
                  </a:lnTo>
                  <a:lnTo>
                    <a:pt x="6723" y="90172"/>
                  </a:lnTo>
                  <a:lnTo>
                    <a:pt x="0" y="131825"/>
                  </a:lnTo>
                  <a:lnTo>
                    <a:pt x="0" y="659129"/>
                  </a:lnTo>
                  <a:lnTo>
                    <a:pt x="6723" y="700783"/>
                  </a:lnTo>
                  <a:lnTo>
                    <a:pt x="25444" y="736969"/>
                  </a:lnTo>
                  <a:lnTo>
                    <a:pt x="53986" y="765511"/>
                  </a:lnTo>
                  <a:lnTo>
                    <a:pt x="90172" y="784232"/>
                  </a:lnTo>
                  <a:lnTo>
                    <a:pt x="131825" y="790956"/>
                  </a:lnTo>
                  <a:lnTo>
                    <a:pt x="1741170" y="790956"/>
                  </a:lnTo>
                  <a:lnTo>
                    <a:pt x="1782823" y="784232"/>
                  </a:lnTo>
                  <a:lnTo>
                    <a:pt x="1819009" y="765511"/>
                  </a:lnTo>
                  <a:lnTo>
                    <a:pt x="1847551" y="736969"/>
                  </a:lnTo>
                  <a:lnTo>
                    <a:pt x="1866272" y="700783"/>
                  </a:lnTo>
                  <a:lnTo>
                    <a:pt x="1872996" y="659129"/>
                  </a:lnTo>
                  <a:lnTo>
                    <a:pt x="1872996" y="131825"/>
                  </a:lnTo>
                  <a:lnTo>
                    <a:pt x="1866272" y="90172"/>
                  </a:lnTo>
                  <a:lnTo>
                    <a:pt x="1847551" y="53986"/>
                  </a:lnTo>
                  <a:lnTo>
                    <a:pt x="1819009" y="25444"/>
                  </a:lnTo>
                  <a:lnTo>
                    <a:pt x="1782823" y="6723"/>
                  </a:lnTo>
                  <a:lnTo>
                    <a:pt x="1741170" y="0"/>
                  </a:lnTo>
                  <a:close/>
                </a:path>
              </a:pathLst>
            </a:custGeom>
            <a:solidFill>
              <a:srgbClr val="6AAC90">
                <a:alpha val="90194"/>
              </a:srgbClr>
            </a:solidFill>
          </p:spPr>
          <p:txBody>
            <a:bodyPr wrap="square" lIns="0" tIns="0" rIns="0" bIns="0" rtlCol="0"/>
            <a:lstStyle/>
            <a:p>
              <a:endParaRPr/>
            </a:p>
          </p:txBody>
        </p:sp>
        <p:sp>
          <p:nvSpPr>
            <p:cNvPr id="25" name="object 25"/>
            <p:cNvSpPr/>
            <p:nvPr/>
          </p:nvSpPr>
          <p:spPr>
            <a:xfrm>
              <a:off x="9592818" y="2838450"/>
              <a:ext cx="1873250" cy="791210"/>
            </a:xfrm>
            <a:custGeom>
              <a:avLst/>
              <a:gdLst/>
              <a:ahLst/>
              <a:cxnLst/>
              <a:rect l="l" t="t" r="r" b="b"/>
              <a:pathLst>
                <a:path w="1873250" h="791210">
                  <a:moveTo>
                    <a:pt x="0" y="131825"/>
                  </a:moveTo>
                  <a:lnTo>
                    <a:pt x="6723" y="90172"/>
                  </a:lnTo>
                  <a:lnTo>
                    <a:pt x="25444" y="53986"/>
                  </a:lnTo>
                  <a:lnTo>
                    <a:pt x="53986" y="25444"/>
                  </a:lnTo>
                  <a:lnTo>
                    <a:pt x="90172" y="6723"/>
                  </a:lnTo>
                  <a:lnTo>
                    <a:pt x="131825" y="0"/>
                  </a:lnTo>
                  <a:lnTo>
                    <a:pt x="1741170" y="0"/>
                  </a:lnTo>
                  <a:lnTo>
                    <a:pt x="1782823" y="6723"/>
                  </a:lnTo>
                  <a:lnTo>
                    <a:pt x="1819009" y="25444"/>
                  </a:lnTo>
                  <a:lnTo>
                    <a:pt x="1847551" y="53986"/>
                  </a:lnTo>
                  <a:lnTo>
                    <a:pt x="1866272" y="90172"/>
                  </a:lnTo>
                  <a:lnTo>
                    <a:pt x="1872996" y="131825"/>
                  </a:lnTo>
                  <a:lnTo>
                    <a:pt x="1872996" y="659129"/>
                  </a:lnTo>
                  <a:lnTo>
                    <a:pt x="1866272" y="700783"/>
                  </a:lnTo>
                  <a:lnTo>
                    <a:pt x="1847551" y="736969"/>
                  </a:lnTo>
                  <a:lnTo>
                    <a:pt x="1819009" y="765511"/>
                  </a:lnTo>
                  <a:lnTo>
                    <a:pt x="1782823" y="784232"/>
                  </a:lnTo>
                  <a:lnTo>
                    <a:pt x="1741170" y="790956"/>
                  </a:lnTo>
                  <a:lnTo>
                    <a:pt x="131825" y="790956"/>
                  </a:lnTo>
                  <a:lnTo>
                    <a:pt x="90172" y="784232"/>
                  </a:lnTo>
                  <a:lnTo>
                    <a:pt x="53986" y="765511"/>
                  </a:lnTo>
                  <a:lnTo>
                    <a:pt x="25444" y="736969"/>
                  </a:lnTo>
                  <a:lnTo>
                    <a:pt x="6723" y="700783"/>
                  </a:lnTo>
                  <a:lnTo>
                    <a:pt x="0" y="659129"/>
                  </a:lnTo>
                  <a:lnTo>
                    <a:pt x="0" y="131825"/>
                  </a:lnTo>
                  <a:close/>
                </a:path>
              </a:pathLst>
            </a:custGeom>
            <a:ln w="19812">
              <a:solidFill>
                <a:srgbClr val="AF1512"/>
              </a:solidFill>
            </a:ln>
          </p:spPr>
          <p:txBody>
            <a:bodyPr wrap="square" lIns="0" tIns="0" rIns="0" bIns="0" rtlCol="0"/>
            <a:lstStyle/>
            <a:p>
              <a:endParaRPr/>
            </a:p>
          </p:txBody>
        </p:sp>
      </p:grpSp>
      <p:sp>
        <p:nvSpPr>
          <p:cNvPr id="26" name="object 26"/>
          <p:cNvSpPr txBox="1"/>
          <p:nvPr/>
        </p:nvSpPr>
        <p:spPr>
          <a:xfrm>
            <a:off x="9896602" y="2943605"/>
            <a:ext cx="1264285" cy="551180"/>
          </a:xfrm>
          <a:prstGeom prst="rect">
            <a:avLst/>
          </a:prstGeom>
        </p:spPr>
        <p:txBody>
          <a:bodyPr vert="horz" wrap="square" lIns="0" tIns="40005" rIns="0" bIns="0" rtlCol="0">
            <a:spAutoFit/>
          </a:bodyPr>
          <a:lstStyle/>
          <a:p>
            <a:pPr marL="12700" marR="5080" indent="89535">
              <a:lnSpc>
                <a:spcPts val="1980"/>
              </a:lnSpc>
              <a:spcBef>
                <a:spcPts val="315"/>
              </a:spcBef>
            </a:pPr>
            <a:r>
              <a:rPr sz="1800" b="1" spc="-10" dirty="0">
                <a:solidFill>
                  <a:srgbClr val="006FC0"/>
                </a:solidFill>
                <a:latin typeface="Tahoma"/>
                <a:cs typeface="Tahoma"/>
              </a:rPr>
              <a:t>Discipline </a:t>
            </a:r>
            <a:r>
              <a:rPr sz="1800" b="1" spc="-30" dirty="0">
                <a:solidFill>
                  <a:srgbClr val="006FC0"/>
                </a:solidFill>
                <a:latin typeface="Tahoma"/>
                <a:cs typeface="Tahoma"/>
              </a:rPr>
              <a:t>Committee</a:t>
            </a:r>
            <a:endParaRPr sz="1800">
              <a:latin typeface="Tahoma"/>
              <a:cs typeface="Tahoma"/>
            </a:endParaRPr>
          </a:p>
        </p:txBody>
      </p:sp>
      <p:grpSp>
        <p:nvGrpSpPr>
          <p:cNvPr id="27" name="object 27"/>
          <p:cNvGrpSpPr/>
          <p:nvPr/>
        </p:nvGrpSpPr>
        <p:grpSpPr>
          <a:xfrm>
            <a:off x="9582657" y="3733546"/>
            <a:ext cx="1893570" cy="811530"/>
            <a:chOff x="9582657" y="3733546"/>
            <a:chExt cx="1893570" cy="811530"/>
          </a:xfrm>
        </p:grpSpPr>
        <p:sp>
          <p:nvSpPr>
            <p:cNvPr id="28" name="object 28"/>
            <p:cNvSpPr/>
            <p:nvPr/>
          </p:nvSpPr>
          <p:spPr>
            <a:xfrm>
              <a:off x="9592817" y="3743706"/>
              <a:ext cx="1873250" cy="791210"/>
            </a:xfrm>
            <a:custGeom>
              <a:avLst/>
              <a:gdLst/>
              <a:ahLst/>
              <a:cxnLst/>
              <a:rect l="l" t="t" r="r" b="b"/>
              <a:pathLst>
                <a:path w="1873250" h="791210">
                  <a:moveTo>
                    <a:pt x="1741170" y="0"/>
                  </a:moveTo>
                  <a:lnTo>
                    <a:pt x="131825" y="0"/>
                  </a:lnTo>
                  <a:lnTo>
                    <a:pt x="90172" y="6723"/>
                  </a:lnTo>
                  <a:lnTo>
                    <a:pt x="53986" y="25444"/>
                  </a:lnTo>
                  <a:lnTo>
                    <a:pt x="25444" y="53986"/>
                  </a:lnTo>
                  <a:lnTo>
                    <a:pt x="6723" y="90172"/>
                  </a:lnTo>
                  <a:lnTo>
                    <a:pt x="0" y="131826"/>
                  </a:lnTo>
                  <a:lnTo>
                    <a:pt x="0" y="659130"/>
                  </a:lnTo>
                  <a:lnTo>
                    <a:pt x="6723" y="700783"/>
                  </a:lnTo>
                  <a:lnTo>
                    <a:pt x="25444" y="736969"/>
                  </a:lnTo>
                  <a:lnTo>
                    <a:pt x="53986" y="765511"/>
                  </a:lnTo>
                  <a:lnTo>
                    <a:pt x="90172" y="784232"/>
                  </a:lnTo>
                  <a:lnTo>
                    <a:pt x="131825" y="790956"/>
                  </a:lnTo>
                  <a:lnTo>
                    <a:pt x="1741170" y="790956"/>
                  </a:lnTo>
                  <a:lnTo>
                    <a:pt x="1782823" y="784232"/>
                  </a:lnTo>
                  <a:lnTo>
                    <a:pt x="1819009" y="765511"/>
                  </a:lnTo>
                  <a:lnTo>
                    <a:pt x="1847551" y="736969"/>
                  </a:lnTo>
                  <a:lnTo>
                    <a:pt x="1866272" y="700783"/>
                  </a:lnTo>
                  <a:lnTo>
                    <a:pt x="1872996" y="659130"/>
                  </a:lnTo>
                  <a:lnTo>
                    <a:pt x="1872996" y="131826"/>
                  </a:lnTo>
                  <a:lnTo>
                    <a:pt x="1866272" y="90172"/>
                  </a:lnTo>
                  <a:lnTo>
                    <a:pt x="1847551" y="53986"/>
                  </a:lnTo>
                  <a:lnTo>
                    <a:pt x="1819009" y="25444"/>
                  </a:lnTo>
                  <a:lnTo>
                    <a:pt x="1782823" y="6723"/>
                  </a:lnTo>
                  <a:lnTo>
                    <a:pt x="1741170" y="0"/>
                  </a:lnTo>
                  <a:close/>
                </a:path>
              </a:pathLst>
            </a:custGeom>
            <a:solidFill>
              <a:srgbClr val="FFFF00">
                <a:alpha val="90194"/>
              </a:srgbClr>
            </a:solidFill>
          </p:spPr>
          <p:txBody>
            <a:bodyPr wrap="square" lIns="0" tIns="0" rIns="0" bIns="0" rtlCol="0"/>
            <a:lstStyle/>
            <a:p>
              <a:endParaRPr/>
            </a:p>
          </p:txBody>
        </p:sp>
        <p:sp>
          <p:nvSpPr>
            <p:cNvPr id="29" name="object 29"/>
            <p:cNvSpPr/>
            <p:nvPr/>
          </p:nvSpPr>
          <p:spPr>
            <a:xfrm>
              <a:off x="9592817" y="3743706"/>
              <a:ext cx="1873250" cy="791210"/>
            </a:xfrm>
            <a:custGeom>
              <a:avLst/>
              <a:gdLst/>
              <a:ahLst/>
              <a:cxnLst/>
              <a:rect l="l" t="t" r="r" b="b"/>
              <a:pathLst>
                <a:path w="1873250" h="791210">
                  <a:moveTo>
                    <a:pt x="0" y="131826"/>
                  </a:moveTo>
                  <a:lnTo>
                    <a:pt x="6723" y="90172"/>
                  </a:lnTo>
                  <a:lnTo>
                    <a:pt x="25444" y="53986"/>
                  </a:lnTo>
                  <a:lnTo>
                    <a:pt x="53986" y="25444"/>
                  </a:lnTo>
                  <a:lnTo>
                    <a:pt x="90172" y="6723"/>
                  </a:lnTo>
                  <a:lnTo>
                    <a:pt x="131825" y="0"/>
                  </a:lnTo>
                  <a:lnTo>
                    <a:pt x="1741170" y="0"/>
                  </a:lnTo>
                  <a:lnTo>
                    <a:pt x="1782823" y="6723"/>
                  </a:lnTo>
                  <a:lnTo>
                    <a:pt x="1819009" y="25444"/>
                  </a:lnTo>
                  <a:lnTo>
                    <a:pt x="1847551" y="53986"/>
                  </a:lnTo>
                  <a:lnTo>
                    <a:pt x="1866272" y="90172"/>
                  </a:lnTo>
                  <a:lnTo>
                    <a:pt x="1872996" y="131826"/>
                  </a:lnTo>
                  <a:lnTo>
                    <a:pt x="1872996" y="659130"/>
                  </a:lnTo>
                  <a:lnTo>
                    <a:pt x="1866272" y="700783"/>
                  </a:lnTo>
                  <a:lnTo>
                    <a:pt x="1847551" y="736969"/>
                  </a:lnTo>
                  <a:lnTo>
                    <a:pt x="1819009" y="765511"/>
                  </a:lnTo>
                  <a:lnTo>
                    <a:pt x="1782823" y="784232"/>
                  </a:lnTo>
                  <a:lnTo>
                    <a:pt x="1741170" y="790956"/>
                  </a:lnTo>
                  <a:lnTo>
                    <a:pt x="131825" y="790956"/>
                  </a:lnTo>
                  <a:lnTo>
                    <a:pt x="90172" y="784232"/>
                  </a:lnTo>
                  <a:lnTo>
                    <a:pt x="53986" y="765511"/>
                  </a:lnTo>
                  <a:lnTo>
                    <a:pt x="25444" y="736969"/>
                  </a:lnTo>
                  <a:lnTo>
                    <a:pt x="6723" y="700783"/>
                  </a:lnTo>
                  <a:lnTo>
                    <a:pt x="0" y="659130"/>
                  </a:lnTo>
                  <a:lnTo>
                    <a:pt x="0" y="131826"/>
                  </a:lnTo>
                  <a:close/>
                </a:path>
              </a:pathLst>
            </a:custGeom>
            <a:ln w="19812">
              <a:solidFill>
                <a:srgbClr val="AF1512"/>
              </a:solidFill>
            </a:ln>
          </p:spPr>
          <p:txBody>
            <a:bodyPr wrap="square" lIns="0" tIns="0" rIns="0" bIns="0" rtlCol="0"/>
            <a:lstStyle/>
            <a:p>
              <a:endParaRPr/>
            </a:p>
          </p:txBody>
        </p:sp>
      </p:grpSp>
      <p:sp>
        <p:nvSpPr>
          <p:cNvPr id="30" name="object 30"/>
          <p:cNvSpPr txBox="1"/>
          <p:nvPr/>
        </p:nvSpPr>
        <p:spPr>
          <a:xfrm>
            <a:off x="10040873" y="3703421"/>
            <a:ext cx="976630" cy="667385"/>
          </a:xfrm>
          <a:prstGeom prst="rect">
            <a:avLst/>
          </a:prstGeom>
        </p:spPr>
        <p:txBody>
          <a:bodyPr vert="horz" wrap="square" lIns="0" tIns="11430" rIns="0" bIns="0" rtlCol="0">
            <a:spAutoFit/>
          </a:bodyPr>
          <a:lstStyle/>
          <a:p>
            <a:pPr marL="12700" marR="5080" indent="1270" algn="ctr">
              <a:lnSpc>
                <a:spcPct val="127699"/>
              </a:lnSpc>
              <a:spcBef>
                <a:spcPts val="90"/>
              </a:spcBef>
            </a:pPr>
            <a:r>
              <a:rPr sz="1100" b="1" spc="-10" dirty="0">
                <a:latin typeface="Tahoma"/>
                <a:cs typeface="Tahoma"/>
              </a:rPr>
              <a:t>Chief</a:t>
            </a:r>
            <a:r>
              <a:rPr sz="1100" b="1" spc="-45" dirty="0">
                <a:latin typeface="Tahoma"/>
                <a:cs typeface="Tahoma"/>
              </a:rPr>
              <a:t> </a:t>
            </a:r>
            <a:r>
              <a:rPr sz="1100" b="1" spc="-10" dirty="0">
                <a:latin typeface="Tahoma"/>
                <a:cs typeface="Tahoma"/>
              </a:rPr>
              <a:t>Proctor </a:t>
            </a:r>
            <a:r>
              <a:rPr sz="1100" b="1" spc="-55" dirty="0">
                <a:latin typeface="Tahoma"/>
                <a:cs typeface="Tahoma"/>
              </a:rPr>
              <a:t>Mr.</a:t>
            </a:r>
            <a:r>
              <a:rPr sz="1100" b="1" spc="-15" dirty="0">
                <a:latin typeface="Tahoma"/>
                <a:cs typeface="Tahoma"/>
              </a:rPr>
              <a:t> </a:t>
            </a:r>
            <a:r>
              <a:rPr sz="1100" b="1" spc="-50" dirty="0">
                <a:latin typeface="Tahoma"/>
                <a:cs typeface="Tahoma"/>
              </a:rPr>
              <a:t>Sami</a:t>
            </a:r>
            <a:r>
              <a:rPr sz="1100" b="1" spc="-15" dirty="0">
                <a:latin typeface="Tahoma"/>
                <a:cs typeface="Tahoma"/>
              </a:rPr>
              <a:t> </a:t>
            </a:r>
            <a:r>
              <a:rPr sz="1100" b="1" spc="-50" dirty="0">
                <a:latin typeface="Tahoma"/>
                <a:cs typeface="Tahoma"/>
              </a:rPr>
              <a:t>Ullah </a:t>
            </a:r>
            <a:r>
              <a:rPr sz="1100" b="1" spc="-10" dirty="0">
                <a:latin typeface="Tahoma"/>
                <a:cs typeface="Tahoma"/>
              </a:rPr>
              <a:t>Lecturer</a:t>
            </a:r>
            <a:endParaRPr sz="1100">
              <a:latin typeface="Tahoma"/>
              <a:cs typeface="Tahoma"/>
            </a:endParaRPr>
          </a:p>
        </p:txBody>
      </p:sp>
      <p:grpSp>
        <p:nvGrpSpPr>
          <p:cNvPr id="31" name="object 31"/>
          <p:cNvGrpSpPr/>
          <p:nvPr/>
        </p:nvGrpSpPr>
        <p:grpSpPr>
          <a:xfrm>
            <a:off x="9582657" y="4623561"/>
            <a:ext cx="1893570" cy="811530"/>
            <a:chOff x="9582657" y="4623561"/>
            <a:chExt cx="1893570" cy="811530"/>
          </a:xfrm>
        </p:grpSpPr>
        <p:sp>
          <p:nvSpPr>
            <p:cNvPr id="32" name="object 32"/>
            <p:cNvSpPr/>
            <p:nvPr/>
          </p:nvSpPr>
          <p:spPr>
            <a:xfrm>
              <a:off x="9592817" y="4633721"/>
              <a:ext cx="1873250" cy="791210"/>
            </a:xfrm>
            <a:custGeom>
              <a:avLst/>
              <a:gdLst/>
              <a:ahLst/>
              <a:cxnLst/>
              <a:rect l="l" t="t" r="r" b="b"/>
              <a:pathLst>
                <a:path w="1873250" h="791210">
                  <a:moveTo>
                    <a:pt x="1741170" y="0"/>
                  </a:moveTo>
                  <a:lnTo>
                    <a:pt x="131825" y="0"/>
                  </a:lnTo>
                  <a:lnTo>
                    <a:pt x="90172" y="6723"/>
                  </a:lnTo>
                  <a:lnTo>
                    <a:pt x="53986" y="25444"/>
                  </a:lnTo>
                  <a:lnTo>
                    <a:pt x="25444" y="53986"/>
                  </a:lnTo>
                  <a:lnTo>
                    <a:pt x="6723" y="90172"/>
                  </a:lnTo>
                  <a:lnTo>
                    <a:pt x="0" y="131825"/>
                  </a:lnTo>
                  <a:lnTo>
                    <a:pt x="0" y="659129"/>
                  </a:lnTo>
                  <a:lnTo>
                    <a:pt x="6723" y="700783"/>
                  </a:lnTo>
                  <a:lnTo>
                    <a:pt x="25444" y="736969"/>
                  </a:lnTo>
                  <a:lnTo>
                    <a:pt x="53986" y="765511"/>
                  </a:lnTo>
                  <a:lnTo>
                    <a:pt x="90172" y="784232"/>
                  </a:lnTo>
                  <a:lnTo>
                    <a:pt x="131825" y="790955"/>
                  </a:lnTo>
                  <a:lnTo>
                    <a:pt x="1741170" y="790955"/>
                  </a:lnTo>
                  <a:lnTo>
                    <a:pt x="1782823" y="784232"/>
                  </a:lnTo>
                  <a:lnTo>
                    <a:pt x="1819009" y="765511"/>
                  </a:lnTo>
                  <a:lnTo>
                    <a:pt x="1847551" y="736969"/>
                  </a:lnTo>
                  <a:lnTo>
                    <a:pt x="1866272" y="700783"/>
                  </a:lnTo>
                  <a:lnTo>
                    <a:pt x="1872996" y="659129"/>
                  </a:lnTo>
                  <a:lnTo>
                    <a:pt x="1872996" y="131825"/>
                  </a:lnTo>
                  <a:lnTo>
                    <a:pt x="1866272" y="90172"/>
                  </a:lnTo>
                  <a:lnTo>
                    <a:pt x="1847551" y="53986"/>
                  </a:lnTo>
                  <a:lnTo>
                    <a:pt x="1819009" y="25444"/>
                  </a:lnTo>
                  <a:lnTo>
                    <a:pt x="1782823" y="6723"/>
                  </a:lnTo>
                  <a:lnTo>
                    <a:pt x="1741170" y="0"/>
                  </a:lnTo>
                  <a:close/>
                </a:path>
              </a:pathLst>
            </a:custGeom>
            <a:solidFill>
              <a:srgbClr val="FFFF00">
                <a:alpha val="90194"/>
              </a:srgbClr>
            </a:solidFill>
          </p:spPr>
          <p:txBody>
            <a:bodyPr wrap="square" lIns="0" tIns="0" rIns="0" bIns="0" rtlCol="0"/>
            <a:lstStyle/>
            <a:p>
              <a:endParaRPr/>
            </a:p>
          </p:txBody>
        </p:sp>
        <p:sp>
          <p:nvSpPr>
            <p:cNvPr id="33" name="object 33"/>
            <p:cNvSpPr/>
            <p:nvPr/>
          </p:nvSpPr>
          <p:spPr>
            <a:xfrm>
              <a:off x="9592817" y="4633721"/>
              <a:ext cx="1873250" cy="791210"/>
            </a:xfrm>
            <a:custGeom>
              <a:avLst/>
              <a:gdLst/>
              <a:ahLst/>
              <a:cxnLst/>
              <a:rect l="l" t="t" r="r" b="b"/>
              <a:pathLst>
                <a:path w="1873250" h="791210">
                  <a:moveTo>
                    <a:pt x="0" y="131825"/>
                  </a:moveTo>
                  <a:lnTo>
                    <a:pt x="6723" y="90172"/>
                  </a:lnTo>
                  <a:lnTo>
                    <a:pt x="25444" y="53986"/>
                  </a:lnTo>
                  <a:lnTo>
                    <a:pt x="53986" y="25444"/>
                  </a:lnTo>
                  <a:lnTo>
                    <a:pt x="90172" y="6723"/>
                  </a:lnTo>
                  <a:lnTo>
                    <a:pt x="131825" y="0"/>
                  </a:lnTo>
                  <a:lnTo>
                    <a:pt x="1741170" y="0"/>
                  </a:lnTo>
                  <a:lnTo>
                    <a:pt x="1782823" y="6723"/>
                  </a:lnTo>
                  <a:lnTo>
                    <a:pt x="1819009" y="25444"/>
                  </a:lnTo>
                  <a:lnTo>
                    <a:pt x="1847551" y="53986"/>
                  </a:lnTo>
                  <a:lnTo>
                    <a:pt x="1866272" y="90172"/>
                  </a:lnTo>
                  <a:lnTo>
                    <a:pt x="1872996" y="131825"/>
                  </a:lnTo>
                  <a:lnTo>
                    <a:pt x="1872996" y="659129"/>
                  </a:lnTo>
                  <a:lnTo>
                    <a:pt x="1866272" y="700783"/>
                  </a:lnTo>
                  <a:lnTo>
                    <a:pt x="1847551" y="736969"/>
                  </a:lnTo>
                  <a:lnTo>
                    <a:pt x="1819009" y="765511"/>
                  </a:lnTo>
                  <a:lnTo>
                    <a:pt x="1782823" y="784232"/>
                  </a:lnTo>
                  <a:lnTo>
                    <a:pt x="1741170" y="790955"/>
                  </a:lnTo>
                  <a:lnTo>
                    <a:pt x="131825" y="790955"/>
                  </a:lnTo>
                  <a:lnTo>
                    <a:pt x="90172" y="784232"/>
                  </a:lnTo>
                  <a:lnTo>
                    <a:pt x="53986" y="765511"/>
                  </a:lnTo>
                  <a:lnTo>
                    <a:pt x="25444" y="736969"/>
                  </a:lnTo>
                  <a:lnTo>
                    <a:pt x="6723" y="700783"/>
                  </a:lnTo>
                  <a:lnTo>
                    <a:pt x="0" y="659129"/>
                  </a:lnTo>
                  <a:lnTo>
                    <a:pt x="0" y="131825"/>
                  </a:lnTo>
                  <a:close/>
                </a:path>
              </a:pathLst>
            </a:custGeom>
            <a:ln w="19812">
              <a:solidFill>
                <a:srgbClr val="AF1512"/>
              </a:solidFill>
            </a:ln>
          </p:spPr>
          <p:txBody>
            <a:bodyPr wrap="square" lIns="0" tIns="0" rIns="0" bIns="0" rtlCol="0"/>
            <a:lstStyle/>
            <a:p>
              <a:endParaRPr/>
            </a:p>
          </p:txBody>
        </p:sp>
      </p:grpSp>
      <p:grpSp>
        <p:nvGrpSpPr>
          <p:cNvPr id="35" name="object 35"/>
          <p:cNvGrpSpPr/>
          <p:nvPr/>
        </p:nvGrpSpPr>
        <p:grpSpPr>
          <a:xfrm>
            <a:off x="9582911" y="5513832"/>
            <a:ext cx="1892935" cy="810895"/>
            <a:chOff x="9582911" y="5513832"/>
            <a:chExt cx="1892935" cy="810895"/>
          </a:xfrm>
        </p:grpSpPr>
        <p:sp>
          <p:nvSpPr>
            <p:cNvPr id="36" name="object 36"/>
            <p:cNvSpPr/>
            <p:nvPr/>
          </p:nvSpPr>
          <p:spPr>
            <a:xfrm>
              <a:off x="9592817" y="5523738"/>
              <a:ext cx="1873250" cy="791210"/>
            </a:xfrm>
            <a:custGeom>
              <a:avLst/>
              <a:gdLst/>
              <a:ahLst/>
              <a:cxnLst/>
              <a:rect l="l" t="t" r="r" b="b"/>
              <a:pathLst>
                <a:path w="1873250" h="791210">
                  <a:moveTo>
                    <a:pt x="1741170" y="0"/>
                  </a:moveTo>
                  <a:lnTo>
                    <a:pt x="131825" y="0"/>
                  </a:lnTo>
                  <a:lnTo>
                    <a:pt x="90172" y="6723"/>
                  </a:lnTo>
                  <a:lnTo>
                    <a:pt x="53986" y="25444"/>
                  </a:lnTo>
                  <a:lnTo>
                    <a:pt x="25444" y="53986"/>
                  </a:lnTo>
                  <a:lnTo>
                    <a:pt x="6723" y="90172"/>
                  </a:lnTo>
                  <a:lnTo>
                    <a:pt x="0" y="131825"/>
                  </a:lnTo>
                  <a:lnTo>
                    <a:pt x="0" y="659130"/>
                  </a:lnTo>
                  <a:lnTo>
                    <a:pt x="6723" y="700798"/>
                  </a:lnTo>
                  <a:lnTo>
                    <a:pt x="25444" y="736986"/>
                  </a:lnTo>
                  <a:lnTo>
                    <a:pt x="53986" y="765522"/>
                  </a:lnTo>
                  <a:lnTo>
                    <a:pt x="90172" y="784235"/>
                  </a:lnTo>
                  <a:lnTo>
                    <a:pt x="131825" y="790956"/>
                  </a:lnTo>
                  <a:lnTo>
                    <a:pt x="1741170" y="790956"/>
                  </a:lnTo>
                  <a:lnTo>
                    <a:pt x="1782823" y="784235"/>
                  </a:lnTo>
                  <a:lnTo>
                    <a:pt x="1819009" y="765522"/>
                  </a:lnTo>
                  <a:lnTo>
                    <a:pt x="1847551" y="736986"/>
                  </a:lnTo>
                  <a:lnTo>
                    <a:pt x="1866272" y="700798"/>
                  </a:lnTo>
                  <a:lnTo>
                    <a:pt x="1872996" y="659130"/>
                  </a:lnTo>
                  <a:lnTo>
                    <a:pt x="1872996" y="131825"/>
                  </a:lnTo>
                  <a:lnTo>
                    <a:pt x="1866272" y="90172"/>
                  </a:lnTo>
                  <a:lnTo>
                    <a:pt x="1847551" y="53986"/>
                  </a:lnTo>
                  <a:lnTo>
                    <a:pt x="1819009" y="25444"/>
                  </a:lnTo>
                  <a:lnTo>
                    <a:pt x="1782823" y="6723"/>
                  </a:lnTo>
                  <a:lnTo>
                    <a:pt x="1741170" y="0"/>
                  </a:lnTo>
                  <a:close/>
                </a:path>
              </a:pathLst>
            </a:custGeom>
            <a:solidFill>
              <a:srgbClr val="FFFF00">
                <a:alpha val="90194"/>
              </a:srgbClr>
            </a:solidFill>
          </p:spPr>
          <p:txBody>
            <a:bodyPr wrap="square" lIns="0" tIns="0" rIns="0" bIns="0" rtlCol="0"/>
            <a:lstStyle/>
            <a:p>
              <a:endParaRPr/>
            </a:p>
          </p:txBody>
        </p:sp>
        <p:sp>
          <p:nvSpPr>
            <p:cNvPr id="37" name="object 37"/>
            <p:cNvSpPr/>
            <p:nvPr/>
          </p:nvSpPr>
          <p:spPr>
            <a:xfrm>
              <a:off x="9592817" y="5523738"/>
              <a:ext cx="1873250" cy="791210"/>
            </a:xfrm>
            <a:custGeom>
              <a:avLst/>
              <a:gdLst/>
              <a:ahLst/>
              <a:cxnLst/>
              <a:rect l="l" t="t" r="r" b="b"/>
              <a:pathLst>
                <a:path w="1873250" h="791210">
                  <a:moveTo>
                    <a:pt x="0" y="131825"/>
                  </a:moveTo>
                  <a:lnTo>
                    <a:pt x="6723" y="90172"/>
                  </a:lnTo>
                  <a:lnTo>
                    <a:pt x="25444" y="53986"/>
                  </a:lnTo>
                  <a:lnTo>
                    <a:pt x="53986" y="25444"/>
                  </a:lnTo>
                  <a:lnTo>
                    <a:pt x="90172" y="6723"/>
                  </a:lnTo>
                  <a:lnTo>
                    <a:pt x="131825" y="0"/>
                  </a:lnTo>
                  <a:lnTo>
                    <a:pt x="1741170" y="0"/>
                  </a:lnTo>
                  <a:lnTo>
                    <a:pt x="1782823" y="6723"/>
                  </a:lnTo>
                  <a:lnTo>
                    <a:pt x="1819009" y="25444"/>
                  </a:lnTo>
                  <a:lnTo>
                    <a:pt x="1847551" y="53986"/>
                  </a:lnTo>
                  <a:lnTo>
                    <a:pt x="1866272" y="90172"/>
                  </a:lnTo>
                  <a:lnTo>
                    <a:pt x="1872996" y="131825"/>
                  </a:lnTo>
                  <a:lnTo>
                    <a:pt x="1872996" y="659130"/>
                  </a:lnTo>
                  <a:lnTo>
                    <a:pt x="1866272" y="700798"/>
                  </a:lnTo>
                  <a:lnTo>
                    <a:pt x="1847551" y="736986"/>
                  </a:lnTo>
                  <a:lnTo>
                    <a:pt x="1819009" y="765522"/>
                  </a:lnTo>
                  <a:lnTo>
                    <a:pt x="1782823" y="784235"/>
                  </a:lnTo>
                  <a:lnTo>
                    <a:pt x="1741170" y="790956"/>
                  </a:lnTo>
                  <a:lnTo>
                    <a:pt x="131825" y="790956"/>
                  </a:lnTo>
                  <a:lnTo>
                    <a:pt x="90172" y="784235"/>
                  </a:lnTo>
                  <a:lnTo>
                    <a:pt x="53986" y="765522"/>
                  </a:lnTo>
                  <a:lnTo>
                    <a:pt x="25444" y="736986"/>
                  </a:lnTo>
                  <a:lnTo>
                    <a:pt x="6723" y="700798"/>
                  </a:lnTo>
                  <a:lnTo>
                    <a:pt x="0" y="659130"/>
                  </a:lnTo>
                  <a:lnTo>
                    <a:pt x="0" y="131825"/>
                  </a:lnTo>
                  <a:close/>
                </a:path>
              </a:pathLst>
            </a:custGeom>
            <a:ln w="19812">
              <a:solidFill>
                <a:srgbClr val="AF1512"/>
              </a:solidFill>
            </a:ln>
          </p:spPr>
          <p:txBody>
            <a:bodyPr wrap="square" lIns="0" tIns="0" rIns="0" bIns="0" rtlCol="0"/>
            <a:lstStyle/>
            <a:p>
              <a:endParaRPr/>
            </a:p>
          </p:txBody>
        </p:sp>
      </p:grpSp>
      <p:sp>
        <p:nvSpPr>
          <p:cNvPr id="38" name="object 38"/>
          <p:cNvSpPr txBox="1"/>
          <p:nvPr/>
        </p:nvSpPr>
        <p:spPr>
          <a:xfrm>
            <a:off x="10097769" y="5823000"/>
            <a:ext cx="952500" cy="177800"/>
          </a:xfrm>
          <a:prstGeom prst="rect">
            <a:avLst/>
          </a:prstGeom>
        </p:spPr>
        <p:txBody>
          <a:bodyPr vert="horz" wrap="square" lIns="0" tIns="12065" rIns="0" bIns="0" rtlCol="0">
            <a:spAutoFit/>
          </a:bodyPr>
          <a:lstStyle/>
          <a:p>
            <a:pPr marL="12700">
              <a:lnSpc>
                <a:spcPct val="100000"/>
              </a:lnSpc>
              <a:spcBef>
                <a:spcPts val="95"/>
              </a:spcBef>
            </a:pPr>
            <a:r>
              <a:rPr sz="1000" b="1" spc="-65" dirty="0">
                <a:latin typeface="Tahoma"/>
                <a:cs typeface="Tahoma"/>
              </a:rPr>
              <a:t>Student</a:t>
            </a:r>
            <a:r>
              <a:rPr sz="1000" b="1" spc="45" dirty="0">
                <a:latin typeface="Tahoma"/>
                <a:cs typeface="Tahoma"/>
              </a:rPr>
              <a:t> </a:t>
            </a:r>
            <a:r>
              <a:rPr sz="1000" b="1" spc="-35" dirty="0">
                <a:latin typeface="Tahoma"/>
                <a:cs typeface="Tahoma"/>
              </a:rPr>
              <a:t>Proctor</a:t>
            </a:r>
            <a:endParaRPr sz="1000">
              <a:latin typeface="Tahoma"/>
              <a:cs typeface="Tahoma"/>
            </a:endParaRPr>
          </a:p>
        </p:txBody>
      </p:sp>
      <p:pic>
        <p:nvPicPr>
          <p:cNvPr id="39" name="object 39"/>
          <p:cNvPicPr/>
          <p:nvPr/>
        </p:nvPicPr>
        <p:blipFill>
          <a:blip r:embed="rId2" cstate="print"/>
          <a:stretch>
            <a:fillRect/>
          </a:stretch>
        </p:blipFill>
        <p:spPr>
          <a:xfrm>
            <a:off x="477012" y="489204"/>
            <a:ext cx="1443227" cy="1391412"/>
          </a:xfrm>
          <a:prstGeom prst="rect">
            <a:avLst/>
          </a:prstGeom>
        </p:spPr>
      </p:pic>
      <p:grpSp>
        <p:nvGrpSpPr>
          <p:cNvPr id="40" name="object 40"/>
          <p:cNvGrpSpPr/>
          <p:nvPr/>
        </p:nvGrpSpPr>
        <p:grpSpPr>
          <a:xfrm>
            <a:off x="164337" y="2334514"/>
            <a:ext cx="3479800" cy="4534535"/>
            <a:chOff x="164337" y="2334514"/>
            <a:chExt cx="3479800" cy="4534535"/>
          </a:xfrm>
        </p:grpSpPr>
        <p:sp>
          <p:nvSpPr>
            <p:cNvPr id="41" name="object 41"/>
            <p:cNvSpPr/>
            <p:nvPr/>
          </p:nvSpPr>
          <p:spPr>
            <a:xfrm>
              <a:off x="174497" y="2344674"/>
              <a:ext cx="3016250" cy="4514215"/>
            </a:xfrm>
            <a:custGeom>
              <a:avLst/>
              <a:gdLst/>
              <a:ahLst/>
              <a:cxnLst/>
              <a:rect l="l" t="t" r="r" b="b"/>
              <a:pathLst>
                <a:path w="3016250" h="4514215">
                  <a:moveTo>
                    <a:pt x="1507998" y="0"/>
                  </a:moveTo>
                  <a:lnTo>
                    <a:pt x="0" y="4514087"/>
                  </a:lnTo>
                  <a:lnTo>
                    <a:pt x="3015996" y="4514087"/>
                  </a:lnTo>
                  <a:lnTo>
                    <a:pt x="1507998" y="0"/>
                  </a:lnTo>
                  <a:close/>
                </a:path>
              </a:pathLst>
            </a:custGeom>
            <a:solidFill>
              <a:srgbClr val="AF1512"/>
            </a:solidFill>
          </p:spPr>
          <p:txBody>
            <a:bodyPr wrap="square" lIns="0" tIns="0" rIns="0" bIns="0" rtlCol="0"/>
            <a:lstStyle/>
            <a:p>
              <a:endParaRPr/>
            </a:p>
          </p:txBody>
        </p:sp>
        <p:sp>
          <p:nvSpPr>
            <p:cNvPr id="42" name="object 42"/>
            <p:cNvSpPr/>
            <p:nvPr/>
          </p:nvSpPr>
          <p:spPr>
            <a:xfrm>
              <a:off x="174497" y="2344674"/>
              <a:ext cx="3016250" cy="4514215"/>
            </a:xfrm>
            <a:custGeom>
              <a:avLst/>
              <a:gdLst/>
              <a:ahLst/>
              <a:cxnLst/>
              <a:rect l="l" t="t" r="r" b="b"/>
              <a:pathLst>
                <a:path w="3016250" h="4514215">
                  <a:moveTo>
                    <a:pt x="0" y="4514087"/>
                  </a:moveTo>
                  <a:lnTo>
                    <a:pt x="1507998" y="0"/>
                  </a:lnTo>
                  <a:lnTo>
                    <a:pt x="3015996" y="4514087"/>
                  </a:lnTo>
                  <a:lnTo>
                    <a:pt x="0" y="4514087"/>
                  </a:lnTo>
                  <a:close/>
                </a:path>
              </a:pathLst>
            </a:custGeom>
            <a:ln w="19812">
              <a:solidFill>
                <a:srgbClr val="FFFFFF"/>
              </a:solidFill>
            </a:ln>
          </p:spPr>
          <p:txBody>
            <a:bodyPr wrap="square" lIns="0" tIns="0" rIns="0" bIns="0" rtlCol="0"/>
            <a:lstStyle/>
            <a:p>
              <a:endParaRPr/>
            </a:p>
          </p:txBody>
        </p:sp>
        <p:sp>
          <p:nvSpPr>
            <p:cNvPr id="43" name="object 43"/>
            <p:cNvSpPr/>
            <p:nvPr/>
          </p:nvSpPr>
          <p:spPr>
            <a:xfrm>
              <a:off x="1674113" y="2782062"/>
              <a:ext cx="1960245" cy="1068705"/>
            </a:xfrm>
            <a:custGeom>
              <a:avLst/>
              <a:gdLst/>
              <a:ahLst/>
              <a:cxnLst/>
              <a:rect l="l" t="t" r="r" b="b"/>
              <a:pathLst>
                <a:path w="1960245" h="1068704">
                  <a:moveTo>
                    <a:pt x="1781810" y="0"/>
                  </a:moveTo>
                  <a:lnTo>
                    <a:pt x="178054" y="0"/>
                  </a:lnTo>
                  <a:lnTo>
                    <a:pt x="130733" y="6362"/>
                  </a:lnTo>
                  <a:lnTo>
                    <a:pt x="88203" y="24318"/>
                  </a:lnTo>
                  <a:lnTo>
                    <a:pt x="52165" y="52165"/>
                  </a:lnTo>
                  <a:lnTo>
                    <a:pt x="24318" y="88203"/>
                  </a:lnTo>
                  <a:lnTo>
                    <a:pt x="6362" y="130733"/>
                  </a:lnTo>
                  <a:lnTo>
                    <a:pt x="0" y="178053"/>
                  </a:lnTo>
                  <a:lnTo>
                    <a:pt x="0" y="890269"/>
                  </a:lnTo>
                  <a:lnTo>
                    <a:pt x="6362" y="937590"/>
                  </a:lnTo>
                  <a:lnTo>
                    <a:pt x="24318" y="980120"/>
                  </a:lnTo>
                  <a:lnTo>
                    <a:pt x="52165" y="1016158"/>
                  </a:lnTo>
                  <a:lnTo>
                    <a:pt x="88203" y="1044005"/>
                  </a:lnTo>
                  <a:lnTo>
                    <a:pt x="130733" y="1061961"/>
                  </a:lnTo>
                  <a:lnTo>
                    <a:pt x="178054" y="1068324"/>
                  </a:lnTo>
                  <a:lnTo>
                    <a:pt x="1781810" y="1068324"/>
                  </a:lnTo>
                  <a:lnTo>
                    <a:pt x="1829130" y="1061961"/>
                  </a:lnTo>
                  <a:lnTo>
                    <a:pt x="1871660" y="1044005"/>
                  </a:lnTo>
                  <a:lnTo>
                    <a:pt x="1907698" y="1016158"/>
                  </a:lnTo>
                  <a:lnTo>
                    <a:pt x="1935545" y="980120"/>
                  </a:lnTo>
                  <a:lnTo>
                    <a:pt x="1953501" y="937590"/>
                  </a:lnTo>
                  <a:lnTo>
                    <a:pt x="1959864" y="890269"/>
                  </a:lnTo>
                  <a:lnTo>
                    <a:pt x="1959864" y="178053"/>
                  </a:lnTo>
                  <a:lnTo>
                    <a:pt x="1953501" y="130733"/>
                  </a:lnTo>
                  <a:lnTo>
                    <a:pt x="1935545" y="88203"/>
                  </a:lnTo>
                  <a:lnTo>
                    <a:pt x="1907698" y="52165"/>
                  </a:lnTo>
                  <a:lnTo>
                    <a:pt x="1871660" y="24318"/>
                  </a:lnTo>
                  <a:lnTo>
                    <a:pt x="1829130" y="6362"/>
                  </a:lnTo>
                  <a:lnTo>
                    <a:pt x="1781810" y="0"/>
                  </a:lnTo>
                  <a:close/>
                </a:path>
              </a:pathLst>
            </a:custGeom>
            <a:solidFill>
              <a:srgbClr val="6AAC90">
                <a:alpha val="90194"/>
              </a:srgbClr>
            </a:solidFill>
          </p:spPr>
          <p:txBody>
            <a:bodyPr wrap="square" lIns="0" tIns="0" rIns="0" bIns="0" rtlCol="0"/>
            <a:lstStyle/>
            <a:p>
              <a:endParaRPr/>
            </a:p>
          </p:txBody>
        </p:sp>
        <p:sp>
          <p:nvSpPr>
            <p:cNvPr id="44" name="object 44"/>
            <p:cNvSpPr/>
            <p:nvPr/>
          </p:nvSpPr>
          <p:spPr>
            <a:xfrm>
              <a:off x="1674113" y="2782062"/>
              <a:ext cx="1960245" cy="1068705"/>
            </a:xfrm>
            <a:custGeom>
              <a:avLst/>
              <a:gdLst/>
              <a:ahLst/>
              <a:cxnLst/>
              <a:rect l="l" t="t" r="r" b="b"/>
              <a:pathLst>
                <a:path w="1960245" h="1068704">
                  <a:moveTo>
                    <a:pt x="0" y="178053"/>
                  </a:moveTo>
                  <a:lnTo>
                    <a:pt x="6362" y="130733"/>
                  </a:lnTo>
                  <a:lnTo>
                    <a:pt x="24318" y="88203"/>
                  </a:lnTo>
                  <a:lnTo>
                    <a:pt x="52165" y="52165"/>
                  </a:lnTo>
                  <a:lnTo>
                    <a:pt x="88203" y="24318"/>
                  </a:lnTo>
                  <a:lnTo>
                    <a:pt x="130733" y="6362"/>
                  </a:lnTo>
                  <a:lnTo>
                    <a:pt x="178054" y="0"/>
                  </a:lnTo>
                  <a:lnTo>
                    <a:pt x="1781810" y="0"/>
                  </a:lnTo>
                  <a:lnTo>
                    <a:pt x="1829130" y="6362"/>
                  </a:lnTo>
                  <a:lnTo>
                    <a:pt x="1871660" y="24318"/>
                  </a:lnTo>
                  <a:lnTo>
                    <a:pt x="1907698" y="52165"/>
                  </a:lnTo>
                  <a:lnTo>
                    <a:pt x="1935545" y="88203"/>
                  </a:lnTo>
                  <a:lnTo>
                    <a:pt x="1953501" y="130733"/>
                  </a:lnTo>
                  <a:lnTo>
                    <a:pt x="1959864" y="178053"/>
                  </a:lnTo>
                  <a:lnTo>
                    <a:pt x="1959864" y="890269"/>
                  </a:lnTo>
                  <a:lnTo>
                    <a:pt x="1953501" y="937590"/>
                  </a:lnTo>
                  <a:lnTo>
                    <a:pt x="1935545" y="980120"/>
                  </a:lnTo>
                  <a:lnTo>
                    <a:pt x="1907698" y="1016158"/>
                  </a:lnTo>
                  <a:lnTo>
                    <a:pt x="1871660" y="1044005"/>
                  </a:lnTo>
                  <a:lnTo>
                    <a:pt x="1829130" y="1061961"/>
                  </a:lnTo>
                  <a:lnTo>
                    <a:pt x="1781810" y="1068324"/>
                  </a:lnTo>
                  <a:lnTo>
                    <a:pt x="178054" y="1068324"/>
                  </a:lnTo>
                  <a:lnTo>
                    <a:pt x="130733" y="1061961"/>
                  </a:lnTo>
                  <a:lnTo>
                    <a:pt x="88203" y="1044005"/>
                  </a:lnTo>
                  <a:lnTo>
                    <a:pt x="52165" y="1016158"/>
                  </a:lnTo>
                  <a:lnTo>
                    <a:pt x="24318" y="980120"/>
                  </a:lnTo>
                  <a:lnTo>
                    <a:pt x="6362" y="937590"/>
                  </a:lnTo>
                  <a:lnTo>
                    <a:pt x="0" y="890269"/>
                  </a:lnTo>
                  <a:lnTo>
                    <a:pt x="0" y="178053"/>
                  </a:lnTo>
                  <a:close/>
                </a:path>
              </a:pathLst>
            </a:custGeom>
            <a:ln w="19812">
              <a:solidFill>
                <a:srgbClr val="AF1512"/>
              </a:solidFill>
            </a:ln>
          </p:spPr>
          <p:txBody>
            <a:bodyPr wrap="square" lIns="0" tIns="0" rIns="0" bIns="0" rtlCol="0"/>
            <a:lstStyle/>
            <a:p>
              <a:endParaRPr/>
            </a:p>
          </p:txBody>
        </p:sp>
      </p:grpSp>
      <p:sp>
        <p:nvSpPr>
          <p:cNvPr id="45" name="object 45"/>
          <p:cNvSpPr txBox="1"/>
          <p:nvPr/>
        </p:nvSpPr>
        <p:spPr>
          <a:xfrm>
            <a:off x="1988566" y="3024885"/>
            <a:ext cx="1329055" cy="551815"/>
          </a:xfrm>
          <a:prstGeom prst="rect">
            <a:avLst/>
          </a:prstGeom>
        </p:spPr>
        <p:txBody>
          <a:bodyPr vert="horz" wrap="square" lIns="0" tIns="40005" rIns="0" bIns="0" rtlCol="0">
            <a:spAutoFit/>
          </a:bodyPr>
          <a:lstStyle/>
          <a:p>
            <a:pPr marL="12700" marR="5080" indent="217804">
              <a:lnSpc>
                <a:spcPts val="1980"/>
              </a:lnSpc>
              <a:spcBef>
                <a:spcPts val="315"/>
              </a:spcBef>
            </a:pPr>
            <a:r>
              <a:rPr sz="1800" b="1" spc="-10" dirty="0">
                <a:solidFill>
                  <a:srgbClr val="006FC0"/>
                </a:solidFill>
                <a:latin typeface="Tahoma"/>
                <a:cs typeface="Tahoma"/>
              </a:rPr>
              <a:t>Scrutiny </a:t>
            </a:r>
            <a:r>
              <a:rPr sz="1800" b="1" spc="-35" dirty="0">
                <a:solidFill>
                  <a:srgbClr val="006FC0"/>
                </a:solidFill>
                <a:latin typeface="Tahoma"/>
                <a:cs typeface="Tahoma"/>
              </a:rPr>
              <a:t>Committee.</a:t>
            </a:r>
            <a:endParaRPr sz="1800">
              <a:latin typeface="Tahoma"/>
              <a:cs typeface="Tahoma"/>
            </a:endParaRPr>
          </a:p>
        </p:txBody>
      </p:sp>
      <p:grpSp>
        <p:nvGrpSpPr>
          <p:cNvPr id="46" name="object 46"/>
          <p:cNvGrpSpPr/>
          <p:nvPr/>
        </p:nvGrpSpPr>
        <p:grpSpPr>
          <a:xfrm>
            <a:off x="1671573" y="3991102"/>
            <a:ext cx="1981835" cy="1089025"/>
            <a:chOff x="1671573" y="3991102"/>
            <a:chExt cx="1981835" cy="1089025"/>
          </a:xfrm>
        </p:grpSpPr>
        <p:sp>
          <p:nvSpPr>
            <p:cNvPr id="47" name="object 47"/>
            <p:cNvSpPr/>
            <p:nvPr/>
          </p:nvSpPr>
          <p:spPr>
            <a:xfrm>
              <a:off x="1681733" y="4001262"/>
              <a:ext cx="1961514" cy="1068705"/>
            </a:xfrm>
            <a:custGeom>
              <a:avLst/>
              <a:gdLst/>
              <a:ahLst/>
              <a:cxnLst/>
              <a:rect l="l" t="t" r="r" b="b"/>
              <a:pathLst>
                <a:path w="1961514" h="1068704">
                  <a:moveTo>
                    <a:pt x="1783333" y="0"/>
                  </a:moveTo>
                  <a:lnTo>
                    <a:pt x="178054" y="0"/>
                  </a:lnTo>
                  <a:lnTo>
                    <a:pt x="130733" y="6362"/>
                  </a:lnTo>
                  <a:lnTo>
                    <a:pt x="88203" y="24318"/>
                  </a:lnTo>
                  <a:lnTo>
                    <a:pt x="52165" y="52165"/>
                  </a:lnTo>
                  <a:lnTo>
                    <a:pt x="24318" y="88203"/>
                  </a:lnTo>
                  <a:lnTo>
                    <a:pt x="6362" y="130733"/>
                  </a:lnTo>
                  <a:lnTo>
                    <a:pt x="0" y="178054"/>
                  </a:lnTo>
                  <a:lnTo>
                    <a:pt x="0" y="890269"/>
                  </a:lnTo>
                  <a:lnTo>
                    <a:pt x="6362" y="937590"/>
                  </a:lnTo>
                  <a:lnTo>
                    <a:pt x="24318" y="980120"/>
                  </a:lnTo>
                  <a:lnTo>
                    <a:pt x="52165" y="1016158"/>
                  </a:lnTo>
                  <a:lnTo>
                    <a:pt x="88203" y="1044005"/>
                  </a:lnTo>
                  <a:lnTo>
                    <a:pt x="130733" y="1061961"/>
                  </a:lnTo>
                  <a:lnTo>
                    <a:pt x="178054" y="1068324"/>
                  </a:lnTo>
                  <a:lnTo>
                    <a:pt x="1783333" y="1068324"/>
                  </a:lnTo>
                  <a:lnTo>
                    <a:pt x="1830654" y="1061961"/>
                  </a:lnTo>
                  <a:lnTo>
                    <a:pt x="1873184" y="1044005"/>
                  </a:lnTo>
                  <a:lnTo>
                    <a:pt x="1909222" y="1016158"/>
                  </a:lnTo>
                  <a:lnTo>
                    <a:pt x="1937069" y="980120"/>
                  </a:lnTo>
                  <a:lnTo>
                    <a:pt x="1955025" y="937590"/>
                  </a:lnTo>
                  <a:lnTo>
                    <a:pt x="1961388" y="890269"/>
                  </a:lnTo>
                  <a:lnTo>
                    <a:pt x="1961388" y="178054"/>
                  </a:lnTo>
                  <a:lnTo>
                    <a:pt x="1955025" y="130733"/>
                  </a:lnTo>
                  <a:lnTo>
                    <a:pt x="1937069" y="88203"/>
                  </a:lnTo>
                  <a:lnTo>
                    <a:pt x="1909222" y="52165"/>
                  </a:lnTo>
                  <a:lnTo>
                    <a:pt x="1873184" y="24318"/>
                  </a:lnTo>
                  <a:lnTo>
                    <a:pt x="1830654" y="6362"/>
                  </a:lnTo>
                  <a:lnTo>
                    <a:pt x="1783333" y="0"/>
                  </a:lnTo>
                  <a:close/>
                </a:path>
              </a:pathLst>
            </a:custGeom>
            <a:solidFill>
              <a:srgbClr val="FFFF00">
                <a:alpha val="90194"/>
              </a:srgbClr>
            </a:solidFill>
          </p:spPr>
          <p:txBody>
            <a:bodyPr wrap="square" lIns="0" tIns="0" rIns="0" bIns="0" rtlCol="0"/>
            <a:lstStyle/>
            <a:p>
              <a:endParaRPr/>
            </a:p>
          </p:txBody>
        </p:sp>
        <p:sp>
          <p:nvSpPr>
            <p:cNvPr id="48" name="object 48"/>
            <p:cNvSpPr/>
            <p:nvPr/>
          </p:nvSpPr>
          <p:spPr>
            <a:xfrm>
              <a:off x="1681733" y="4001262"/>
              <a:ext cx="1961514" cy="1068705"/>
            </a:xfrm>
            <a:custGeom>
              <a:avLst/>
              <a:gdLst/>
              <a:ahLst/>
              <a:cxnLst/>
              <a:rect l="l" t="t" r="r" b="b"/>
              <a:pathLst>
                <a:path w="1961514" h="1068704">
                  <a:moveTo>
                    <a:pt x="0" y="178054"/>
                  </a:moveTo>
                  <a:lnTo>
                    <a:pt x="6362" y="130733"/>
                  </a:lnTo>
                  <a:lnTo>
                    <a:pt x="24318" y="88203"/>
                  </a:lnTo>
                  <a:lnTo>
                    <a:pt x="52165" y="52165"/>
                  </a:lnTo>
                  <a:lnTo>
                    <a:pt x="88203" y="24318"/>
                  </a:lnTo>
                  <a:lnTo>
                    <a:pt x="130733" y="6362"/>
                  </a:lnTo>
                  <a:lnTo>
                    <a:pt x="178054" y="0"/>
                  </a:lnTo>
                  <a:lnTo>
                    <a:pt x="1783333" y="0"/>
                  </a:lnTo>
                  <a:lnTo>
                    <a:pt x="1830654" y="6362"/>
                  </a:lnTo>
                  <a:lnTo>
                    <a:pt x="1873184" y="24318"/>
                  </a:lnTo>
                  <a:lnTo>
                    <a:pt x="1909222" y="52165"/>
                  </a:lnTo>
                  <a:lnTo>
                    <a:pt x="1937069" y="88203"/>
                  </a:lnTo>
                  <a:lnTo>
                    <a:pt x="1955025" y="130733"/>
                  </a:lnTo>
                  <a:lnTo>
                    <a:pt x="1961388" y="178054"/>
                  </a:lnTo>
                  <a:lnTo>
                    <a:pt x="1961388" y="890269"/>
                  </a:lnTo>
                  <a:lnTo>
                    <a:pt x="1955025" y="937590"/>
                  </a:lnTo>
                  <a:lnTo>
                    <a:pt x="1937069" y="980120"/>
                  </a:lnTo>
                  <a:lnTo>
                    <a:pt x="1909222" y="1016158"/>
                  </a:lnTo>
                  <a:lnTo>
                    <a:pt x="1873184" y="1044005"/>
                  </a:lnTo>
                  <a:lnTo>
                    <a:pt x="1830654" y="1061961"/>
                  </a:lnTo>
                  <a:lnTo>
                    <a:pt x="1783333" y="1068324"/>
                  </a:lnTo>
                  <a:lnTo>
                    <a:pt x="178054" y="1068324"/>
                  </a:lnTo>
                  <a:lnTo>
                    <a:pt x="130733" y="1061961"/>
                  </a:lnTo>
                  <a:lnTo>
                    <a:pt x="88203" y="1044005"/>
                  </a:lnTo>
                  <a:lnTo>
                    <a:pt x="52165" y="1016158"/>
                  </a:lnTo>
                  <a:lnTo>
                    <a:pt x="24318" y="980120"/>
                  </a:lnTo>
                  <a:lnTo>
                    <a:pt x="6362" y="937590"/>
                  </a:lnTo>
                  <a:lnTo>
                    <a:pt x="0" y="890269"/>
                  </a:lnTo>
                  <a:lnTo>
                    <a:pt x="0" y="178054"/>
                  </a:lnTo>
                  <a:close/>
                </a:path>
              </a:pathLst>
            </a:custGeom>
            <a:ln w="19812">
              <a:solidFill>
                <a:srgbClr val="AF1512"/>
              </a:solidFill>
            </a:ln>
          </p:spPr>
          <p:txBody>
            <a:bodyPr wrap="square" lIns="0" tIns="0" rIns="0" bIns="0" rtlCol="0"/>
            <a:lstStyle/>
            <a:p>
              <a:endParaRPr/>
            </a:p>
          </p:txBody>
        </p:sp>
      </p:grpSp>
      <p:sp>
        <p:nvSpPr>
          <p:cNvPr id="49" name="object 49"/>
          <p:cNvSpPr txBox="1"/>
          <p:nvPr/>
        </p:nvSpPr>
        <p:spPr>
          <a:xfrm>
            <a:off x="2172970" y="4170019"/>
            <a:ext cx="976630" cy="667385"/>
          </a:xfrm>
          <a:prstGeom prst="rect">
            <a:avLst/>
          </a:prstGeom>
        </p:spPr>
        <p:txBody>
          <a:bodyPr vert="horz" wrap="square" lIns="0" tIns="12065" rIns="0" bIns="0" rtlCol="0">
            <a:spAutoFit/>
          </a:bodyPr>
          <a:lstStyle/>
          <a:p>
            <a:pPr marL="12700" marR="5080" indent="188595">
              <a:lnSpc>
                <a:spcPct val="127299"/>
              </a:lnSpc>
              <a:spcBef>
                <a:spcPts val="95"/>
              </a:spcBef>
            </a:pPr>
            <a:r>
              <a:rPr sz="1100" b="1" spc="-10" dirty="0">
                <a:latin typeface="Tahoma"/>
                <a:cs typeface="Tahoma"/>
              </a:rPr>
              <a:t>Member </a:t>
            </a:r>
            <a:r>
              <a:rPr sz="1100" b="1" spc="-55" dirty="0">
                <a:latin typeface="Tahoma"/>
                <a:cs typeface="Tahoma"/>
              </a:rPr>
              <a:t>Mr.</a:t>
            </a:r>
            <a:r>
              <a:rPr sz="1100" b="1" spc="-25" dirty="0">
                <a:latin typeface="Tahoma"/>
                <a:cs typeface="Tahoma"/>
              </a:rPr>
              <a:t> </a:t>
            </a:r>
            <a:r>
              <a:rPr sz="1100" b="1" spc="-45" dirty="0">
                <a:latin typeface="Tahoma"/>
                <a:cs typeface="Tahoma"/>
              </a:rPr>
              <a:t>Sami</a:t>
            </a:r>
            <a:r>
              <a:rPr sz="1100" b="1" spc="-20" dirty="0">
                <a:latin typeface="Tahoma"/>
                <a:cs typeface="Tahoma"/>
              </a:rPr>
              <a:t> </a:t>
            </a:r>
            <a:r>
              <a:rPr sz="1100" b="1" spc="-55" dirty="0">
                <a:latin typeface="Tahoma"/>
                <a:cs typeface="Tahoma"/>
              </a:rPr>
              <a:t>Ullah</a:t>
            </a:r>
            <a:endParaRPr sz="1100">
              <a:latin typeface="Tahoma"/>
              <a:cs typeface="Tahoma"/>
            </a:endParaRPr>
          </a:p>
          <a:p>
            <a:pPr marL="184785">
              <a:lnSpc>
                <a:spcPct val="100000"/>
              </a:lnSpc>
              <a:spcBef>
                <a:spcPts val="375"/>
              </a:spcBef>
            </a:pPr>
            <a:r>
              <a:rPr sz="1100" b="1" spc="-10" dirty="0">
                <a:latin typeface="Tahoma"/>
                <a:cs typeface="Tahoma"/>
              </a:rPr>
              <a:t>Lecturer</a:t>
            </a:r>
            <a:endParaRPr sz="1100">
              <a:latin typeface="Tahoma"/>
              <a:cs typeface="Tahoma"/>
            </a:endParaRPr>
          </a:p>
        </p:txBody>
      </p:sp>
      <p:grpSp>
        <p:nvGrpSpPr>
          <p:cNvPr id="50" name="object 50"/>
          <p:cNvGrpSpPr/>
          <p:nvPr/>
        </p:nvGrpSpPr>
        <p:grpSpPr>
          <a:xfrm>
            <a:off x="1671827" y="5193791"/>
            <a:ext cx="1981200" cy="1088390"/>
            <a:chOff x="1671827" y="5193791"/>
            <a:chExt cx="1981200" cy="1088390"/>
          </a:xfrm>
        </p:grpSpPr>
        <p:sp>
          <p:nvSpPr>
            <p:cNvPr id="51" name="object 51"/>
            <p:cNvSpPr/>
            <p:nvPr/>
          </p:nvSpPr>
          <p:spPr>
            <a:xfrm>
              <a:off x="1681733" y="5203697"/>
              <a:ext cx="1961514" cy="1068705"/>
            </a:xfrm>
            <a:custGeom>
              <a:avLst/>
              <a:gdLst/>
              <a:ahLst/>
              <a:cxnLst/>
              <a:rect l="l" t="t" r="r" b="b"/>
              <a:pathLst>
                <a:path w="1961514" h="1068704">
                  <a:moveTo>
                    <a:pt x="1783333" y="0"/>
                  </a:moveTo>
                  <a:lnTo>
                    <a:pt x="178054" y="0"/>
                  </a:lnTo>
                  <a:lnTo>
                    <a:pt x="130733" y="6362"/>
                  </a:lnTo>
                  <a:lnTo>
                    <a:pt x="88203" y="24318"/>
                  </a:lnTo>
                  <a:lnTo>
                    <a:pt x="52165" y="52165"/>
                  </a:lnTo>
                  <a:lnTo>
                    <a:pt x="24318" y="88203"/>
                  </a:lnTo>
                  <a:lnTo>
                    <a:pt x="6362" y="130733"/>
                  </a:lnTo>
                  <a:lnTo>
                    <a:pt x="0" y="178053"/>
                  </a:lnTo>
                  <a:lnTo>
                    <a:pt x="0" y="890269"/>
                  </a:lnTo>
                  <a:lnTo>
                    <a:pt x="6362" y="937609"/>
                  </a:lnTo>
                  <a:lnTo>
                    <a:pt x="24318" y="980146"/>
                  </a:lnTo>
                  <a:lnTo>
                    <a:pt x="52165" y="1016184"/>
                  </a:lnTo>
                  <a:lnTo>
                    <a:pt x="88203" y="1044026"/>
                  </a:lnTo>
                  <a:lnTo>
                    <a:pt x="130733" y="1061976"/>
                  </a:lnTo>
                  <a:lnTo>
                    <a:pt x="178054" y="1068336"/>
                  </a:lnTo>
                  <a:lnTo>
                    <a:pt x="1783333" y="1068336"/>
                  </a:lnTo>
                  <a:lnTo>
                    <a:pt x="1830654" y="1061976"/>
                  </a:lnTo>
                  <a:lnTo>
                    <a:pt x="1873184" y="1044026"/>
                  </a:lnTo>
                  <a:lnTo>
                    <a:pt x="1909222" y="1016184"/>
                  </a:lnTo>
                  <a:lnTo>
                    <a:pt x="1937069" y="980146"/>
                  </a:lnTo>
                  <a:lnTo>
                    <a:pt x="1955025" y="937609"/>
                  </a:lnTo>
                  <a:lnTo>
                    <a:pt x="1961388" y="890269"/>
                  </a:lnTo>
                  <a:lnTo>
                    <a:pt x="1961388" y="178053"/>
                  </a:lnTo>
                  <a:lnTo>
                    <a:pt x="1955025" y="130733"/>
                  </a:lnTo>
                  <a:lnTo>
                    <a:pt x="1937069" y="88203"/>
                  </a:lnTo>
                  <a:lnTo>
                    <a:pt x="1909222" y="52165"/>
                  </a:lnTo>
                  <a:lnTo>
                    <a:pt x="1873184" y="24318"/>
                  </a:lnTo>
                  <a:lnTo>
                    <a:pt x="1830654" y="6362"/>
                  </a:lnTo>
                  <a:lnTo>
                    <a:pt x="1783333" y="0"/>
                  </a:lnTo>
                  <a:close/>
                </a:path>
              </a:pathLst>
            </a:custGeom>
            <a:solidFill>
              <a:srgbClr val="FFFF00">
                <a:alpha val="90194"/>
              </a:srgbClr>
            </a:solidFill>
          </p:spPr>
          <p:txBody>
            <a:bodyPr wrap="square" lIns="0" tIns="0" rIns="0" bIns="0" rtlCol="0"/>
            <a:lstStyle/>
            <a:p>
              <a:endParaRPr/>
            </a:p>
          </p:txBody>
        </p:sp>
        <p:sp>
          <p:nvSpPr>
            <p:cNvPr id="52" name="object 52"/>
            <p:cNvSpPr/>
            <p:nvPr/>
          </p:nvSpPr>
          <p:spPr>
            <a:xfrm>
              <a:off x="1681733" y="5203697"/>
              <a:ext cx="1961514" cy="1068705"/>
            </a:xfrm>
            <a:custGeom>
              <a:avLst/>
              <a:gdLst/>
              <a:ahLst/>
              <a:cxnLst/>
              <a:rect l="l" t="t" r="r" b="b"/>
              <a:pathLst>
                <a:path w="1961514" h="1068704">
                  <a:moveTo>
                    <a:pt x="0" y="178053"/>
                  </a:moveTo>
                  <a:lnTo>
                    <a:pt x="6362" y="130733"/>
                  </a:lnTo>
                  <a:lnTo>
                    <a:pt x="24318" y="88203"/>
                  </a:lnTo>
                  <a:lnTo>
                    <a:pt x="52165" y="52165"/>
                  </a:lnTo>
                  <a:lnTo>
                    <a:pt x="88203" y="24318"/>
                  </a:lnTo>
                  <a:lnTo>
                    <a:pt x="130733" y="6362"/>
                  </a:lnTo>
                  <a:lnTo>
                    <a:pt x="178054" y="0"/>
                  </a:lnTo>
                  <a:lnTo>
                    <a:pt x="1783333" y="0"/>
                  </a:lnTo>
                  <a:lnTo>
                    <a:pt x="1830654" y="6362"/>
                  </a:lnTo>
                  <a:lnTo>
                    <a:pt x="1873184" y="24318"/>
                  </a:lnTo>
                  <a:lnTo>
                    <a:pt x="1909222" y="52165"/>
                  </a:lnTo>
                  <a:lnTo>
                    <a:pt x="1937069" y="88203"/>
                  </a:lnTo>
                  <a:lnTo>
                    <a:pt x="1955025" y="130733"/>
                  </a:lnTo>
                  <a:lnTo>
                    <a:pt x="1961388" y="178053"/>
                  </a:lnTo>
                  <a:lnTo>
                    <a:pt x="1961388" y="890269"/>
                  </a:lnTo>
                  <a:lnTo>
                    <a:pt x="1955025" y="937609"/>
                  </a:lnTo>
                  <a:lnTo>
                    <a:pt x="1937069" y="980146"/>
                  </a:lnTo>
                  <a:lnTo>
                    <a:pt x="1909222" y="1016184"/>
                  </a:lnTo>
                  <a:lnTo>
                    <a:pt x="1873184" y="1044026"/>
                  </a:lnTo>
                  <a:lnTo>
                    <a:pt x="1830654" y="1061976"/>
                  </a:lnTo>
                  <a:lnTo>
                    <a:pt x="1783333" y="1068336"/>
                  </a:lnTo>
                  <a:lnTo>
                    <a:pt x="178054" y="1068336"/>
                  </a:lnTo>
                  <a:lnTo>
                    <a:pt x="130733" y="1061976"/>
                  </a:lnTo>
                  <a:lnTo>
                    <a:pt x="88203" y="1044026"/>
                  </a:lnTo>
                  <a:lnTo>
                    <a:pt x="52165" y="1016184"/>
                  </a:lnTo>
                  <a:lnTo>
                    <a:pt x="24318" y="980146"/>
                  </a:lnTo>
                  <a:lnTo>
                    <a:pt x="6362" y="937609"/>
                  </a:lnTo>
                  <a:lnTo>
                    <a:pt x="0" y="890269"/>
                  </a:lnTo>
                  <a:lnTo>
                    <a:pt x="0" y="178053"/>
                  </a:lnTo>
                  <a:close/>
                </a:path>
              </a:pathLst>
            </a:custGeom>
            <a:ln w="19812">
              <a:solidFill>
                <a:srgbClr val="AF1512"/>
              </a:solidFill>
            </a:ln>
          </p:spPr>
          <p:txBody>
            <a:bodyPr wrap="square" lIns="0" tIns="0" rIns="0" bIns="0" rtlCol="0"/>
            <a:lstStyle/>
            <a:p>
              <a:endParaRPr/>
            </a:p>
          </p:txBody>
        </p:sp>
      </p:grpSp>
      <p:sp>
        <p:nvSpPr>
          <p:cNvPr id="53" name="object 53"/>
          <p:cNvSpPr txBox="1"/>
          <p:nvPr/>
        </p:nvSpPr>
        <p:spPr>
          <a:xfrm>
            <a:off x="2032761" y="5302097"/>
            <a:ext cx="1259205" cy="667385"/>
          </a:xfrm>
          <a:prstGeom prst="rect">
            <a:avLst/>
          </a:prstGeom>
        </p:spPr>
        <p:txBody>
          <a:bodyPr vert="horz" wrap="square" lIns="0" tIns="58419" rIns="0" bIns="0" rtlCol="0">
            <a:spAutoFit/>
          </a:bodyPr>
          <a:lstStyle/>
          <a:p>
            <a:pPr algn="ctr">
              <a:lnSpc>
                <a:spcPct val="100000"/>
              </a:lnSpc>
              <a:spcBef>
                <a:spcPts val="459"/>
              </a:spcBef>
            </a:pPr>
            <a:r>
              <a:rPr sz="1100" b="1" spc="-10" dirty="0">
                <a:latin typeface="Tahoma"/>
                <a:cs typeface="Tahoma"/>
              </a:rPr>
              <a:t>Member</a:t>
            </a:r>
            <a:endParaRPr sz="1100">
              <a:latin typeface="Tahoma"/>
              <a:cs typeface="Tahoma"/>
            </a:endParaRPr>
          </a:p>
          <a:p>
            <a:pPr algn="ctr">
              <a:lnSpc>
                <a:spcPct val="100000"/>
              </a:lnSpc>
              <a:spcBef>
                <a:spcPts val="359"/>
              </a:spcBef>
            </a:pPr>
            <a:r>
              <a:rPr sz="1100" b="1" spc="-55" dirty="0">
                <a:latin typeface="Tahoma"/>
                <a:cs typeface="Tahoma"/>
              </a:rPr>
              <a:t>Mr</a:t>
            </a:r>
            <a:r>
              <a:rPr sz="1100" b="1" spc="-55">
                <a:latin typeface="Tahoma"/>
                <a:cs typeface="Tahoma"/>
              </a:rPr>
              <a:t>.</a:t>
            </a:r>
            <a:r>
              <a:rPr sz="1100" b="1" spc="-35">
                <a:latin typeface="Tahoma"/>
                <a:cs typeface="Tahoma"/>
              </a:rPr>
              <a:t> </a:t>
            </a:r>
            <a:r>
              <a:rPr lang="en-US" sz="1100" b="1" spc="-35" dirty="0" err="1" smtClean="0">
                <a:latin typeface="Tahoma"/>
                <a:cs typeface="Tahoma"/>
              </a:rPr>
              <a:t>Mudassir</a:t>
            </a:r>
            <a:r>
              <a:rPr lang="en-US" sz="1100" b="1" spc="-35" dirty="0" smtClean="0">
                <a:latin typeface="Tahoma"/>
                <a:cs typeface="Tahoma"/>
              </a:rPr>
              <a:t> </a:t>
            </a:r>
            <a:r>
              <a:rPr lang="en-US" sz="1100" b="1" spc="-35" dirty="0" err="1" smtClean="0">
                <a:latin typeface="Tahoma"/>
                <a:cs typeface="Tahoma"/>
              </a:rPr>
              <a:t>Rauf</a:t>
            </a:r>
            <a:endParaRPr sz="1100">
              <a:latin typeface="Tahoma"/>
              <a:cs typeface="Tahoma"/>
            </a:endParaRPr>
          </a:p>
          <a:p>
            <a:pPr marL="13970" algn="ctr">
              <a:lnSpc>
                <a:spcPct val="100000"/>
              </a:lnSpc>
              <a:spcBef>
                <a:spcPts val="370"/>
              </a:spcBef>
            </a:pPr>
            <a:r>
              <a:rPr lang="en-US" sz="1100" b="1" spc="-10" dirty="0" smtClean="0">
                <a:latin typeface="Tahoma"/>
                <a:cs typeface="Tahoma"/>
              </a:rPr>
              <a:t>Office Assistant</a:t>
            </a:r>
            <a:endParaRPr sz="1100">
              <a:latin typeface="Tahoma"/>
              <a:cs typeface="Tahom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38960" y="1317447"/>
            <a:ext cx="8968740" cy="574675"/>
          </a:xfrm>
          <a:prstGeom prst="rect">
            <a:avLst/>
          </a:prstGeom>
        </p:spPr>
        <p:txBody>
          <a:bodyPr vert="horz" wrap="square" lIns="0" tIns="12700" rIns="0" bIns="0" rtlCol="0">
            <a:spAutoFit/>
          </a:bodyPr>
          <a:lstStyle/>
          <a:p>
            <a:pPr marL="12700">
              <a:lnSpc>
                <a:spcPct val="100000"/>
              </a:lnSpc>
              <a:spcBef>
                <a:spcPts val="100"/>
              </a:spcBef>
            </a:pPr>
            <a:r>
              <a:rPr b="1" u="sng" spc="-204" dirty="0">
                <a:uFill>
                  <a:solidFill>
                    <a:srgbClr val="EBEBEB"/>
                  </a:solidFill>
                </a:uFill>
                <a:latin typeface="Tahoma"/>
                <a:cs typeface="Tahoma"/>
              </a:rPr>
              <a:t>TECHNOLOGIES</a:t>
            </a:r>
            <a:r>
              <a:rPr b="1" u="sng" spc="-60" dirty="0">
                <a:uFill>
                  <a:solidFill>
                    <a:srgbClr val="EBEBEB"/>
                  </a:solidFill>
                </a:uFill>
                <a:latin typeface="Tahoma"/>
                <a:cs typeface="Tahoma"/>
              </a:rPr>
              <a:t> </a:t>
            </a:r>
            <a:r>
              <a:rPr b="1" u="sng" spc="-370" dirty="0">
                <a:uFill>
                  <a:solidFill>
                    <a:srgbClr val="EBEBEB"/>
                  </a:solidFill>
                </a:uFill>
                <a:latin typeface="Tahoma"/>
                <a:cs typeface="Tahoma"/>
              </a:rPr>
              <a:t>&amp;</a:t>
            </a:r>
            <a:r>
              <a:rPr b="1" u="sng" spc="-50" dirty="0">
                <a:uFill>
                  <a:solidFill>
                    <a:srgbClr val="EBEBEB"/>
                  </a:solidFill>
                </a:uFill>
                <a:latin typeface="Tahoma"/>
                <a:cs typeface="Tahoma"/>
              </a:rPr>
              <a:t> </a:t>
            </a:r>
            <a:r>
              <a:rPr b="1" u="sng" spc="-455" dirty="0">
                <a:uFill>
                  <a:solidFill>
                    <a:srgbClr val="EBEBEB"/>
                  </a:solidFill>
                </a:uFill>
                <a:latin typeface="Tahoma"/>
                <a:cs typeface="Tahoma"/>
              </a:rPr>
              <a:t>DISTRIBUTION</a:t>
            </a:r>
            <a:r>
              <a:rPr b="1" u="sng" spc="-15" dirty="0">
                <a:uFill>
                  <a:solidFill>
                    <a:srgbClr val="EBEBEB"/>
                  </a:solidFill>
                </a:uFill>
                <a:latin typeface="Tahoma"/>
                <a:cs typeface="Tahoma"/>
              </a:rPr>
              <a:t> </a:t>
            </a:r>
            <a:r>
              <a:rPr b="1" u="sng" dirty="0">
                <a:uFill>
                  <a:solidFill>
                    <a:srgbClr val="EBEBEB"/>
                  </a:solidFill>
                </a:uFill>
                <a:latin typeface="Tahoma"/>
                <a:cs typeface="Tahoma"/>
              </a:rPr>
              <a:t>OF</a:t>
            </a:r>
            <a:r>
              <a:rPr b="1" u="sng" spc="-75" dirty="0">
                <a:uFill>
                  <a:solidFill>
                    <a:srgbClr val="EBEBEB"/>
                  </a:solidFill>
                </a:uFill>
                <a:latin typeface="Tahoma"/>
                <a:cs typeface="Tahoma"/>
              </a:rPr>
              <a:t> </a:t>
            </a:r>
            <a:r>
              <a:rPr b="1" u="sng" spc="-360" dirty="0">
                <a:uFill>
                  <a:solidFill>
                    <a:srgbClr val="EBEBEB"/>
                  </a:solidFill>
                </a:uFill>
                <a:latin typeface="Tahoma"/>
                <a:cs typeface="Tahoma"/>
              </a:rPr>
              <a:t>SEATS</a:t>
            </a:r>
          </a:p>
        </p:txBody>
      </p:sp>
      <p:sp>
        <p:nvSpPr>
          <p:cNvPr id="3" name="object 3"/>
          <p:cNvSpPr txBox="1"/>
          <p:nvPr/>
        </p:nvSpPr>
        <p:spPr>
          <a:xfrm>
            <a:off x="556361" y="2219960"/>
            <a:ext cx="10589260" cy="1162685"/>
          </a:xfrm>
          <a:prstGeom prst="rect">
            <a:avLst/>
          </a:prstGeom>
        </p:spPr>
        <p:txBody>
          <a:bodyPr vert="horz" wrap="square" lIns="0" tIns="12700" rIns="0" bIns="0" rtlCol="0">
            <a:spAutoFit/>
          </a:bodyPr>
          <a:lstStyle/>
          <a:p>
            <a:pPr marL="12700" marR="5080">
              <a:lnSpc>
                <a:spcPct val="150000"/>
              </a:lnSpc>
              <a:spcBef>
                <a:spcPts val="100"/>
              </a:spcBef>
            </a:pPr>
            <a:r>
              <a:rPr sz="1800" dirty="0">
                <a:latin typeface="Times New Roman"/>
                <a:cs typeface="Times New Roman"/>
              </a:rPr>
              <a:t>Institute</a:t>
            </a:r>
            <a:r>
              <a:rPr sz="1800" spc="90" dirty="0">
                <a:latin typeface="Times New Roman"/>
                <a:cs typeface="Times New Roman"/>
              </a:rPr>
              <a:t> </a:t>
            </a:r>
            <a:r>
              <a:rPr sz="1800" dirty="0">
                <a:latin typeface="Times New Roman"/>
                <a:cs typeface="Times New Roman"/>
              </a:rPr>
              <a:t>of</a:t>
            </a:r>
            <a:r>
              <a:rPr sz="1800" spc="90" dirty="0">
                <a:latin typeface="Times New Roman"/>
                <a:cs typeface="Times New Roman"/>
              </a:rPr>
              <a:t> </a:t>
            </a:r>
            <a:r>
              <a:rPr sz="1800" dirty="0">
                <a:latin typeface="Times New Roman"/>
                <a:cs typeface="Times New Roman"/>
              </a:rPr>
              <a:t>Petroleum</a:t>
            </a:r>
            <a:r>
              <a:rPr sz="1800" spc="85" dirty="0">
                <a:latin typeface="Times New Roman"/>
                <a:cs typeface="Times New Roman"/>
              </a:rPr>
              <a:t> </a:t>
            </a:r>
            <a:r>
              <a:rPr sz="1800" spc="-10" dirty="0">
                <a:latin typeface="Times New Roman"/>
                <a:cs typeface="Times New Roman"/>
              </a:rPr>
              <a:t>Technology</a:t>
            </a:r>
            <a:r>
              <a:rPr sz="1800" spc="114" dirty="0">
                <a:latin typeface="Times New Roman"/>
                <a:cs typeface="Times New Roman"/>
              </a:rPr>
              <a:t> </a:t>
            </a:r>
            <a:r>
              <a:rPr sz="1800" dirty="0">
                <a:latin typeface="Times New Roman"/>
                <a:cs typeface="Times New Roman"/>
              </a:rPr>
              <a:t>(IPT)</a:t>
            </a:r>
            <a:r>
              <a:rPr sz="1800" spc="95" dirty="0">
                <a:latin typeface="Times New Roman"/>
                <a:cs typeface="Times New Roman"/>
              </a:rPr>
              <a:t> </a:t>
            </a:r>
            <a:r>
              <a:rPr sz="1800" dirty="0">
                <a:latin typeface="Times New Roman"/>
                <a:cs typeface="Times New Roman"/>
              </a:rPr>
              <a:t>offers</a:t>
            </a:r>
            <a:r>
              <a:rPr sz="1800" spc="75" dirty="0">
                <a:latin typeface="Times New Roman"/>
                <a:cs typeface="Times New Roman"/>
              </a:rPr>
              <a:t> </a:t>
            </a:r>
            <a:r>
              <a:rPr sz="1800" dirty="0">
                <a:latin typeface="Times New Roman"/>
                <a:cs typeface="Times New Roman"/>
              </a:rPr>
              <a:t>3</a:t>
            </a:r>
            <a:r>
              <a:rPr sz="1800" spc="80" dirty="0">
                <a:latin typeface="Times New Roman"/>
                <a:cs typeface="Times New Roman"/>
              </a:rPr>
              <a:t> </a:t>
            </a:r>
            <a:r>
              <a:rPr sz="1800" dirty="0">
                <a:latin typeface="Times New Roman"/>
                <a:cs typeface="Times New Roman"/>
              </a:rPr>
              <a:t>years</a:t>
            </a:r>
            <a:r>
              <a:rPr sz="1800" spc="85" dirty="0">
                <a:latin typeface="Times New Roman"/>
                <a:cs typeface="Times New Roman"/>
              </a:rPr>
              <a:t> </a:t>
            </a:r>
            <a:r>
              <a:rPr sz="1800" dirty="0">
                <a:latin typeface="Times New Roman"/>
                <a:cs typeface="Times New Roman"/>
              </a:rPr>
              <a:t>DAE</a:t>
            </a:r>
            <a:r>
              <a:rPr sz="1800" spc="95" dirty="0">
                <a:latin typeface="Times New Roman"/>
                <a:cs typeface="Times New Roman"/>
              </a:rPr>
              <a:t> </a:t>
            </a:r>
            <a:r>
              <a:rPr sz="1800" dirty="0">
                <a:latin typeface="Times New Roman"/>
                <a:cs typeface="Times New Roman"/>
              </a:rPr>
              <a:t>program</a:t>
            </a:r>
            <a:r>
              <a:rPr sz="1800" spc="85" dirty="0">
                <a:latin typeface="Times New Roman"/>
                <a:cs typeface="Times New Roman"/>
              </a:rPr>
              <a:t> </a:t>
            </a:r>
            <a:r>
              <a:rPr sz="1800" dirty="0">
                <a:latin typeface="Times New Roman"/>
                <a:cs typeface="Times New Roman"/>
              </a:rPr>
              <a:t>in</a:t>
            </a:r>
            <a:r>
              <a:rPr sz="1800" spc="90" dirty="0">
                <a:latin typeface="Times New Roman"/>
                <a:cs typeface="Times New Roman"/>
              </a:rPr>
              <a:t> </a:t>
            </a:r>
            <a:r>
              <a:rPr sz="1800" dirty="0">
                <a:latin typeface="Times New Roman"/>
                <a:cs typeface="Times New Roman"/>
              </a:rPr>
              <a:t>Drilling</a:t>
            </a:r>
            <a:r>
              <a:rPr sz="1800" spc="95" dirty="0">
                <a:latin typeface="Times New Roman"/>
                <a:cs typeface="Times New Roman"/>
              </a:rPr>
              <a:t> </a:t>
            </a:r>
            <a:r>
              <a:rPr sz="1800" dirty="0">
                <a:latin typeface="Times New Roman"/>
                <a:cs typeface="Times New Roman"/>
              </a:rPr>
              <a:t>and</a:t>
            </a:r>
            <a:r>
              <a:rPr sz="1800" spc="95" dirty="0">
                <a:latin typeface="Times New Roman"/>
                <a:cs typeface="Times New Roman"/>
              </a:rPr>
              <a:t> </a:t>
            </a:r>
            <a:r>
              <a:rPr sz="1800" dirty="0">
                <a:latin typeface="Times New Roman"/>
                <a:cs typeface="Times New Roman"/>
              </a:rPr>
              <a:t>Drilling</a:t>
            </a:r>
            <a:r>
              <a:rPr sz="1800" spc="90" dirty="0">
                <a:latin typeface="Times New Roman"/>
                <a:cs typeface="Times New Roman"/>
              </a:rPr>
              <a:t> </a:t>
            </a:r>
            <a:r>
              <a:rPr sz="1800" dirty="0">
                <a:latin typeface="Times New Roman"/>
                <a:cs typeface="Times New Roman"/>
              </a:rPr>
              <a:t>Fluids</a:t>
            </a:r>
            <a:r>
              <a:rPr sz="1800" spc="90" dirty="0">
                <a:latin typeface="Times New Roman"/>
                <a:cs typeface="Times New Roman"/>
              </a:rPr>
              <a:t> </a:t>
            </a:r>
            <a:r>
              <a:rPr sz="1800" spc="-10" dirty="0">
                <a:latin typeface="Times New Roman"/>
                <a:cs typeface="Times New Roman"/>
              </a:rPr>
              <a:t>Technology. </a:t>
            </a:r>
            <a:r>
              <a:rPr sz="1800" dirty="0">
                <a:latin typeface="Times New Roman"/>
                <a:cs typeface="Times New Roman"/>
              </a:rPr>
              <a:t>The</a:t>
            </a:r>
            <a:r>
              <a:rPr sz="1800" spc="-20" dirty="0">
                <a:latin typeface="Times New Roman"/>
                <a:cs typeface="Times New Roman"/>
              </a:rPr>
              <a:t> </a:t>
            </a:r>
            <a:r>
              <a:rPr sz="1800" dirty="0">
                <a:latin typeface="Times New Roman"/>
                <a:cs typeface="Times New Roman"/>
              </a:rPr>
              <a:t>Seats</a:t>
            </a:r>
            <a:r>
              <a:rPr sz="1800" spc="-25" dirty="0">
                <a:latin typeface="Times New Roman"/>
                <a:cs typeface="Times New Roman"/>
              </a:rPr>
              <a:t> </a:t>
            </a:r>
            <a:r>
              <a:rPr sz="1800" dirty="0">
                <a:latin typeface="Times New Roman"/>
                <a:cs typeface="Times New Roman"/>
              </a:rPr>
              <a:t>distributions</a:t>
            </a:r>
            <a:r>
              <a:rPr sz="1800" spc="-30" dirty="0">
                <a:latin typeface="Times New Roman"/>
                <a:cs typeface="Times New Roman"/>
              </a:rPr>
              <a:t> </a:t>
            </a:r>
            <a:r>
              <a:rPr sz="1800" dirty="0">
                <a:latin typeface="Times New Roman"/>
                <a:cs typeface="Times New Roman"/>
              </a:rPr>
              <a:t>is</a:t>
            </a:r>
            <a:r>
              <a:rPr sz="1800" spc="-25" dirty="0">
                <a:latin typeface="Times New Roman"/>
                <a:cs typeface="Times New Roman"/>
              </a:rPr>
              <a:t> </a:t>
            </a:r>
            <a:r>
              <a:rPr sz="1800" dirty="0">
                <a:latin typeface="Times New Roman"/>
                <a:cs typeface="Times New Roman"/>
              </a:rPr>
              <a:t>given</a:t>
            </a:r>
            <a:r>
              <a:rPr sz="1800" spc="-25" dirty="0">
                <a:latin typeface="Times New Roman"/>
                <a:cs typeface="Times New Roman"/>
              </a:rPr>
              <a:t> </a:t>
            </a:r>
            <a:r>
              <a:rPr sz="1800" dirty="0">
                <a:latin typeface="Times New Roman"/>
                <a:cs typeface="Times New Roman"/>
              </a:rPr>
              <a:t>as</a:t>
            </a:r>
            <a:r>
              <a:rPr sz="1800" spc="-25" dirty="0">
                <a:latin typeface="Times New Roman"/>
                <a:cs typeface="Times New Roman"/>
              </a:rPr>
              <a:t> </a:t>
            </a:r>
            <a:r>
              <a:rPr sz="1800" spc="-10" dirty="0">
                <a:latin typeface="Times New Roman"/>
                <a:cs typeface="Times New Roman"/>
              </a:rPr>
              <a:t>below</a:t>
            </a:r>
            <a:r>
              <a:rPr sz="1800" b="1" spc="-10" dirty="0">
                <a:latin typeface="Times New Roman"/>
                <a:cs typeface="Times New Roman"/>
              </a:rPr>
              <a:t>.</a:t>
            </a:r>
            <a:endParaRPr sz="1800">
              <a:latin typeface="Times New Roman"/>
              <a:cs typeface="Times New Roman"/>
            </a:endParaRPr>
          </a:p>
          <a:p>
            <a:pPr marL="4537075">
              <a:lnSpc>
                <a:spcPct val="100000"/>
              </a:lnSpc>
              <a:spcBef>
                <a:spcPts val="310"/>
              </a:spcBef>
            </a:pPr>
            <a:r>
              <a:rPr sz="1800" b="1" dirty="0">
                <a:latin typeface="Times New Roman"/>
                <a:cs typeface="Times New Roman"/>
              </a:rPr>
              <a:t>Distribution</a:t>
            </a:r>
            <a:r>
              <a:rPr sz="1800" b="1" spc="-20" dirty="0">
                <a:latin typeface="Times New Roman"/>
                <a:cs typeface="Times New Roman"/>
              </a:rPr>
              <a:t> </a:t>
            </a:r>
            <a:r>
              <a:rPr sz="1800" b="1" dirty="0">
                <a:latin typeface="Times New Roman"/>
                <a:cs typeface="Times New Roman"/>
              </a:rPr>
              <a:t>of</a:t>
            </a:r>
            <a:r>
              <a:rPr sz="1800" b="1" spc="-5" dirty="0">
                <a:latin typeface="Times New Roman"/>
                <a:cs typeface="Times New Roman"/>
              </a:rPr>
              <a:t> </a:t>
            </a:r>
            <a:r>
              <a:rPr sz="1800" b="1" spc="-20" dirty="0">
                <a:latin typeface="Times New Roman"/>
                <a:cs typeface="Times New Roman"/>
              </a:rPr>
              <a:t>Seats</a:t>
            </a:r>
            <a:endParaRPr sz="1800">
              <a:latin typeface="Times New Roman"/>
              <a:cs typeface="Times New Roman"/>
            </a:endParaRPr>
          </a:p>
        </p:txBody>
      </p:sp>
      <p:graphicFrame>
        <p:nvGraphicFramePr>
          <p:cNvPr id="4" name="object 4"/>
          <p:cNvGraphicFramePr>
            <a:graphicFrameLocks noGrp="1"/>
          </p:cNvGraphicFramePr>
          <p:nvPr/>
        </p:nvGraphicFramePr>
        <p:xfrm>
          <a:off x="1376172" y="3440429"/>
          <a:ext cx="9427843" cy="3227070"/>
        </p:xfrm>
        <a:graphic>
          <a:graphicData uri="http://schemas.openxmlformats.org/drawingml/2006/table">
            <a:tbl>
              <a:tblPr firstRow="1" bandRow="1">
                <a:tableStyleId>{2D5ABB26-0587-4C30-8999-92F81FD0307C}</a:tableStyleId>
              </a:tblPr>
              <a:tblGrid>
                <a:gridCol w="902335"/>
                <a:gridCol w="1996439"/>
                <a:gridCol w="4171315"/>
                <a:gridCol w="2357754"/>
              </a:tblGrid>
              <a:tr h="293370">
                <a:tc>
                  <a:txBody>
                    <a:bodyPr/>
                    <a:lstStyle/>
                    <a:p>
                      <a:pPr marL="68580">
                        <a:lnSpc>
                          <a:spcPts val="2095"/>
                        </a:lnSpc>
                      </a:pPr>
                      <a:r>
                        <a:rPr sz="1800" b="1" spc="-145" dirty="0">
                          <a:solidFill>
                            <a:srgbClr val="FFFFFF"/>
                          </a:solidFill>
                          <a:latin typeface="Tahoma"/>
                          <a:cs typeface="Tahoma"/>
                        </a:rPr>
                        <a:t>S.</a:t>
                      </a:r>
                      <a:r>
                        <a:rPr sz="1800" b="1" spc="-25" dirty="0">
                          <a:solidFill>
                            <a:srgbClr val="FFFFFF"/>
                          </a:solidFill>
                          <a:latin typeface="Tahoma"/>
                          <a:cs typeface="Tahoma"/>
                        </a:rPr>
                        <a:t> No</a:t>
                      </a:r>
                      <a:endParaRPr sz="180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F1512"/>
                    </a:solidFill>
                  </a:tcPr>
                </a:tc>
                <a:tc>
                  <a:txBody>
                    <a:bodyPr/>
                    <a:lstStyle/>
                    <a:p>
                      <a:pPr marL="629285">
                        <a:lnSpc>
                          <a:spcPts val="2095"/>
                        </a:lnSpc>
                      </a:pPr>
                      <a:r>
                        <a:rPr sz="1800" b="1" spc="-10" dirty="0">
                          <a:solidFill>
                            <a:srgbClr val="FFFFFF"/>
                          </a:solidFill>
                          <a:latin typeface="Tahoma"/>
                          <a:cs typeface="Tahoma"/>
                        </a:rPr>
                        <a:t>Details</a:t>
                      </a:r>
                      <a:endParaRPr sz="180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F1512"/>
                    </a:solidFill>
                  </a:tcPr>
                </a:tc>
                <a:tc>
                  <a:txBody>
                    <a:bodyPr/>
                    <a:lstStyle/>
                    <a:p>
                      <a:pPr algn="ctr">
                        <a:lnSpc>
                          <a:spcPts val="2095"/>
                        </a:lnSpc>
                      </a:pPr>
                      <a:r>
                        <a:rPr sz="1800" b="1" spc="-105" dirty="0">
                          <a:solidFill>
                            <a:srgbClr val="FFFFFF"/>
                          </a:solidFill>
                          <a:latin typeface="Tahoma"/>
                          <a:cs typeface="Tahoma"/>
                        </a:rPr>
                        <a:t>Drilling</a:t>
                      </a:r>
                      <a:r>
                        <a:rPr sz="1800" b="1" spc="-5" dirty="0">
                          <a:solidFill>
                            <a:srgbClr val="FFFFFF"/>
                          </a:solidFill>
                          <a:latin typeface="Tahoma"/>
                          <a:cs typeface="Tahoma"/>
                        </a:rPr>
                        <a:t> </a:t>
                      </a:r>
                      <a:r>
                        <a:rPr sz="1800" b="1" spc="-204" dirty="0">
                          <a:solidFill>
                            <a:srgbClr val="FFFFFF"/>
                          </a:solidFill>
                          <a:latin typeface="Tahoma"/>
                          <a:cs typeface="Tahoma"/>
                        </a:rPr>
                        <a:t>&amp;</a:t>
                      </a:r>
                      <a:r>
                        <a:rPr sz="1800" b="1" spc="-10" dirty="0">
                          <a:solidFill>
                            <a:srgbClr val="FFFFFF"/>
                          </a:solidFill>
                          <a:latin typeface="Tahoma"/>
                          <a:cs typeface="Tahoma"/>
                        </a:rPr>
                        <a:t> </a:t>
                      </a:r>
                      <a:r>
                        <a:rPr sz="1800" b="1" spc="-105" dirty="0">
                          <a:solidFill>
                            <a:srgbClr val="FFFFFF"/>
                          </a:solidFill>
                          <a:latin typeface="Tahoma"/>
                          <a:cs typeface="Tahoma"/>
                        </a:rPr>
                        <a:t>Drilling</a:t>
                      </a:r>
                      <a:r>
                        <a:rPr sz="1800" b="1" spc="-5" dirty="0">
                          <a:solidFill>
                            <a:srgbClr val="FFFFFF"/>
                          </a:solidFill>
                          <a:latin typeface="Tahoma"/>
                          <a:cs typeface="Tahoma"/>
                        </a:rPr>
                        <a:t> </a:t>
                      </a:r>
                      <a:r>
                        <a:rPr sz="1800" b="1" spc="-10" dirty="0">
                          <a:solidFill>
                            <a:srgbClr val="FFFFFF"/>
                          </a:solidFill>
                          <a:latin typeface="Tahoma"/>
                          <a:cs typeface="Tahoma"/>
                        </a:rPr>
                        <a:t>Fluids</a:t>
                      </a:r>
                      <a:endParaRPr sz="180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F1512"/>
                    </a:solidFill>
                  </a:tcPr>
                </a:tc>
                <a:tc>
                  <a:txBody>
                    <a:bodyPr/>
                    <a:lstStyle/>
                    <a:p>
                      <a:pPr algn="ctr">
                        <a:lnSpc>
                          <a:spcPts val="2095"/>
                        </a:lnSpc>
                      </a:pPr>
                      <a:r>
                        <a:rPr sz="1800" b="1" spc="-10" dirty="0">
                          <a:solidFill>
                            <a:srgbClr val="FFFFFF"/>
                          </a:solidFill>
                          <a:latin typeface="Tahoma"/>
                          <a:cs typeface="Tahoma"/>
                        </a:rPr>
                        <a:t>Total</a:t>
                      </a:r>
                      <a:endParaRPr sz="180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F1512"/>
                    </a:solidFill>
                  </a:tcPr>
                </a:tc>
              </a:tr>
              <a:tr h="293370">
                <a:tc>
                  <a:txBody>
                    <a:bodyPr/>
                    <a:lstStyle/>
                    <a:p>
                      <a:pPr marL="635" algn="ctr">
                        <a:lnSpc>
                          <a:spcPts val="2095"/>
                        </a:lnSpc>
                      </a:pPr>
                      <a:r>
                        <a:rPr sz="1800" b="1" spc="-50" dirty="0">
                          <a:solidFill>
                            <a:srgbClr val="FFFFFF"/>
                          </a:solidFill>
                          <a:latin typeface="Tahoma"/>
                          <a:cs typeface="Tahoma"/>
                        </a:rPr>
                        <a:t>1</a:t>
                      </a:r>
                      <a:endParaRPr sz="1800">
                        <a:latin typeface="Tahoma"/>
                        <a:cs typeface="Tahoma"/>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AF1512"/>
                    </a:solidFill>
                  </a:tcPr>
                </a:tc>
                <a:tc>
                  <a:txBody>
                    <a:bodyPr/>
                    <a:lstStyle/>
                    <a:p>
                      <a:pPr marL="68580">
                        <a:lnSpc>
                          <a:spcPts val="2095"/>
                        </a:lnSpc>
                      </a:pPr>
                      <a:r>
                        <a:rPr sz="1800" spc="-25" dirty="0">
                          <a:latin typeface="Verdana"/>
                          <a:cs typeface="Verdana"/>
                        </a:rPr>
                        <a:t>KPK</a:t>
                      </a:r>
                      <a:endParaRPr sz="1800">
                        <a:latin typeface="Verdana"/>
                        <a:cs typeface="Verdana"/>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3CCCC"/>
                    </a:solidFill>
                  </a:tcPr>
                </a:tc>
                <a:tc>
                  <a:txBody>
                    <a:bodyPr/>
                    <a:lstStyle/>
                    <a:p>
                      <a:pPr algn="ctr">
                        <a:lnSpc>
                          <a:spcPts val="2095"/>
                        </a:lnSpc>
                      </a:pPr>
                      <a:r>
                        <a:rPr sz="1800" spc="-25" dirty="0">
                          <a:latin typeface="Verdana"/>
                          <a:cs typeface="Verdana"/>
                        </a:rPr>
                        <a:t>20</a:t>
                      </a:r>
                      <a:endParaRPr sz="1800">
                        <a:latin typeface="Verdana"/>
                        <a:cs typeface="Verdana"/>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3CCCC"/>
                    </a:solidFill>
                  </a:tcPr>
                </a:tc>
                <a:tc>
                  <a:txBody>
                    <a:bodyPr/>
                    <a:lstStyle/>
                    <a:p>
                      <a:pPr marL="1270" algn="ctr">
                        <a:lnSpc>
                          <a:spcPts val="2095"/>
                        </a:lnSpc>
                      </a:pPr>
                      <a:r>
                        <a:rPr sz="1800" spc="-25" dirty="0">
                          <a:latin typeface="Verdana"/>
                          <a:cs typeface="Verdana"/>
                        </a:rPr>
                        <a:t>20</a:t>
                      </a:r>
                      <a:endParaRPr sz="1800">
                        <a:latin typeface="Verdana"/>
                        <a:cs typeface="Verdana"/>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3CCCC"/>
                    </a:solidFill>
                  </a:tcPr>
                </a:tc>
              </a:tr>
              <a:tr h="293370">
                <a:tc>
                  <a:txBody>
                    <a:bodyPr/>
                    <a:lstStyle/>
                    <a:p>
                      <a:pPr marL="635" algn="ctr">
                        <a:lnSpc>
                          <a:spcPts val="2095"/>
                        </a:lnSpc>
                      </a:pPr>
                      <a:r>
                        <a:rPr sz="1800" b="1" spc="-50" dirty="0">
                          <a:solidFill>
                            <a:srgbClr val="FFFFFF"/>
                          </a:solidFill>
                          <a:latin typeface="Tahoma"/>
                          <a:cs typeface="Tahoma"/>
                        </a:rPr>
                        <a:t>2</a:t>
                      </a:r>
                      <a:endParaRPr sz="180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marL="68580">
                        <a:lnSpc>
                          <a:spcPts val="2095"/>
                        </a:lnSpc>
                      </a:pPr>
                      <a:r>
                        <a:rPr sz="1800" spc="-10" dirty="0">
                          <a:latin typeface="Verdana"/>
                          <a:cs typeface="Verdana"/>
                        </a:rPr>
                        <a:t>Punjab</a:t>
                      </a:r>
                      <a:endParaRPr sz="180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algn="ctr">
                        <a:lnSpc>
                          <a:spcPts val="2095"/>
                        </a:lnSpc>
                      </a:pPr>
                      <a:r>
                        <a:rPr sz="1800" spc="-25" dirty="0">
                          <a:latin typeface="Verdana"/>
                          <a:cs typeface="Verdana"/>
                        </a:rPr>
                        <a:t>05</a:t>
                      </a:r>
                      <a:endParaRPr sz="180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1270" algn="ctr">
                        <a:lnSpc>
                          <a:spcPts val="2095"/>
                        </a:lnSpc>
                      </a:pPr>
                      <a:r>
                        <a:rPr sz="1800" spc="-25" dirty="0">
                          <a:latin typeface="Verdana"/>
                          <a:cs typeface="Verdana"/>
                        </a:rPr>
                        <a:t>05</a:t>
                      </a:r>
                      <a:endParaRPr sz="180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r>
              <a:tr h="293370">
                <a:tc>
                  <a:txBody>
                    <a:bodyPr/>
                    <a:lstStyle/>
                    <a:p>
                      <a:pPr marL="635" algn="ctr">
                        <a:lnSpc>
                          <a:spcPts val="2095"/>
                        </a:lnSpc>
                      </a:pPr>
                      <a:r>
                        <a:rPr sz="1800" b="1" spc="-50" dirty="0">
                          <a:solidFill>
                            <a:srgbClr val="FFFFFF"/>
                          </a:solidFill>
                          <a:latin typeface="Tahoma"/>
                          <a:cs typeface="Tahoma"/>
                        </a:rPr>
                        <a:t>3</a:t>
                      </a:r>
                      <a:endParaRPr sz="180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marL="68580">
                        <a:lnSpc>
                          <a:spcPts val="2095"/>
                        </a:lnSpc>
                      </a:pPr>
                      <a:r>
                        <a:rPr sz="1800" spc="-10" dirty="0">
                          <a:latin typeface="Verdana"/>
                          <a:cs typeface="Verdana"/>
                        </a:rPr>
                        <a:t>Sindh</a:t>
                      </a:r>
                      <a:endParaRPr sz="180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algn="ctr">
                        <a:lnSpc>
                          <a:spcPts val="2095"/>
                        </a:lnSpc>
                      </a:pPr>
                      <a:r>
                        <a:rPr sz="1800" spc="-25" dirty="0">
                          <a:latin typeface="Verdana"/>
                          <a:cs typeface="Verdana"/>
                        </a:rPr>
                        <a:t>05</a:t>
                      </a:r>
                      <a:endParaRPr sz="180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marL="1270" algn="ctr">
                        <a:lnSpc>
                          <a:spcPts val="2095"/>
                        </a:lnSpc>
                      </a:pPr>
                      <a:r>
                        <a:rPr sz="1800" spc="-25" dirty="0">
                          <a:latin typeface="Verdana"/>
                          <a:cs typeface="Verdana"/>
                        </a:rPr>
                        <a:t>05</a:t>
                      </a:r>
                      <a:endParaRPr sz="180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r>
              <a:tr h="293370">
                <a:tc>
                  <a:txBody>
                    <a:bodyPr/>
                    <a:lstStyle/>
                    <a:p>
                      <a:pPr marL="635" algn="ctr">
                        <a:lnSpc>
                          <a:spcPts val="2100"/>
                        </a:lnSpc>
                      </a:pPr>
                      <a:r>
                        <a:rPr sz="1800" b="1" spc="-50" dirty="0">
                          <a:solidFill>
                            <a:srgbClr val="FFFFFF"/>
                          </a:solidFill>
                          <a:latin typeface="Tahoma"/>
                          <a:cs typeface="Tahoma"/>
                        </a:rPr>
                        <a:t>4</a:t>
                      </a:r>
                      <a:endParaRPr sz="180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marL="68580">
                        <a:lnSpc>
                          <a:spcPts val="2100"/>
                        </a:lnSpc>
                      </a:pPr>
                      <a:r>
                        <a:rPr sz="1800" spc="-10" dirty="0">
                          <a:latin typeface="Verdana"/>
                          <a:cs typeface="Verdana"/>
                        </a:rPr>
                        <a:t>Baluchistan</a:t>
                      </a:r>
                      <a:endParaRPr sz="180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algn="ctr">
                        <a:lnSpc>
                          <a:spcPts val="2100"/>
                        </a:lnSpc>
                      </a:pPr>
                      <a:r>
                        <a:rPr sz="1800" spc="-25" dirty="0">
                          <a:latin typeface="Verdana"/>
                          <a:cs typeface="Verdana"/>
                        </a:rPr>
                        <a:t>05</a:t>
                      </a:r>
                      <a:endParaRPr sz="180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1270" algn="ctr">
                        <a:lnSpc>
                          <a:spcPts val="2100"/>
                        </a:lnSpc>
                      </a:pPr>
                      <a:r>
                        <a:rPr sz="1800" spc="-25" dirty="0">
                          <a:latin typeface="Verdana"/>
                          <a:cs typeface="Verdana"/>
                        </a:rPr>
                        <a:t>05</a:t>
                      </a:r>
                      <a:endParaRPr sz="180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r>
              <a:tr h="293370">
                <a:tc>
                  <a:txBody>
                    <a:bodyPr/>
                    <a:lstStyle/>
                    <a:p>
                      <a:pPr marL="635" algn="ctr">
                        <a:lnSpc>
                          <a:spcPts val="2100"/>
                        </a:lnSpc>
                      </a:pPr>
                      <a:r>
                        <a:rPr sz="1800" b="1" spc="-50" dirty="0">
                          <a:solidFill>
                            <a:srgbClr val="FFFFFF"/>
                          </a:solidFill>
                          <a:latin typeface="Tahoma"/>
                          <a:cs typeface="Tahoma"/>
                        </a:rPr>
                        <a:t>5</a:t>
                      </a:r>
                      <a:endParaRPr sz="180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marL="68580">
                        <a:lnSpc>
                          <a:spcPts val="2100"/>
                        </a:lnSpc>
                      </a:pPr>
                      <a:r>
                        <a:rPr sz="1800" spc="-25" dirty="0">
                          <a:latin typeface="Verdana"/>
                          <a:cs typeface="Verdana"/>
                        </a:rPr>
                        <a:t>AJK</a:t>
                      </a:r>
                      <a:endParaRPr sz="180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algn="ctr">
                        <a:lnSpc>
                          <a:spcPts val="2100"/>
                        </a:lnSpc>
                      </a:pPr>
                      <a:r>
                        <a:rPr sz="1800" spc="-25" dirty="0">
                          <a:latin typeface="Verdana"/>
                          <a:cs typeface="Verdana"/>
                        </a:rPr>
                        <a:t>01</a:t>
                      </a:r>
                      <a:endParaRPr sz="180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marL="1270" algn="ctr">
                        <a:lnSpc>
                          <a:spcPts val="2100"/>
                        </a:lnSpc>
                      </a:pPr>
                      <a:r>
                        <a:rPr sz="1800" spc="-25" dirty="0">
                          <a:latin typeface="Verdana"/>
                          <a:cs typeface="Verdana"/>
                        </a:rPr>
                        <a:t>01</a:t>
                      </a:r>
                      <a:endParaRPr sz="180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r>
              <a:tr h="293370">
                <a:tc>
                  <a:txBody>
                    <a:bodyPr/>
                    <a:lstStyle/>
                    <a:p>
                      <a:pPr marL="635" algn="ctr">
                        <a:lnSpc>
                          <a:spcPts val="2100"/>
                        </a:lnSpc>
                      </a:pPr>
                      <a:r>
                        <a:rPr sz="1800" b="1" spc="-50" dirty="0">
                          <a:solidFill>
                            <a:srgbClr val="FFFFFF"/>
                          </a:solidFill>
                          <a:latin typeface="Tahoma"/>
                          <a:cs typeface="Tahoma"/>
                        </a:rPr>
                        <a:t>6</a:t>
                      </a:r>
                      <a:endParaRPr sz="180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marL="68580">
                        <a:lnSpc>
                          <a:spcPts val="2100"/>
                        </a:lnSpc>
                      </a:pPr>
                      <a:r>
                        <a:rPr sz="1800" spc="-50" dirty="0">
                          <a:latin typeface="Verdana"/>
                          <a:cs typeface="Verdana"/>
                        </a:rPr>
                        <a:t>Gilgit</a:t>
                      </a:r>
                      <a:r>
                        <a:rPr sz="1800" spc="-130" dirty="0">
                          <a:latin typeface="Verdana"/>
                          <a:cs typeface="Verdana"/>
                        </a:rPr>
                        <a:t> </a:t>
                      </a:r>
                      <a:r>
                        <a:rPr sz="1800" spc="-10" dirty="0">
                          <a:latin typeface="Verdana"/>
                          <a:cs typeface="Verdana"/>
                        </a:rPr>
                        <a:t>Baltistan</a:t>
                      </a:r>
                      <a:endParaRPr sz="180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algn="ctr">
                        <a:lnSpc>
                          <a:spcPts val="2100"/>
                        </a:lnSpc>
                      </a:pPr>
                      <a:r>
                        <a:rPr sz="1800" spc="-25" dirty="0">
                          <a:latin typeface="Verdana"/>
                          <a:cs typeface="Verdana"/>
                        </a:rPr>
                        <a:t>01</a:t>
                      </a:r>
                      <a:endParaRPr sz="180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1270" algn="ctr">
                        <a:lnSpc>
                          <a:spcPts val="2100"/>
                        </a:lnSpc>
                      </a:pPr>
                      <a:r>
                        <a:rPr sz="1800" spc="-25" dirty="0">
                          <a:latin typeface="Verdana"/>
                          <a:cs typeface="Verdana"/>
                        </a:rPr>
                        <a:t>01</a:t>
                      </a:r>
                      <a:endParaRPr sz="180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r>
              <a:tr h="293370">
                <a:tc>
                  <a:txBody>
                    <a:bodyPr/>
                    <a:lstStyle/>
                    <a:p>
                      <a:pPr marL="635" algn="ctr">
                        <a:lnSpc>
                          <a:spcPts val="2100"/>
                        </a:lnSpc>
                      </a:pPr>
                      <a:r>
                        <a:rPr sz="1800" b="1" spc="-50" dirty="0">
                          <a:solidFill>
                            <a:srgbClr val="FFFFFF"/>
                          </a:solidFill>
                          <a:latin typeface="Tahoma"/>
                          <a:cs typeface="Tahoma"/>
                        </a:rPr>
                        <a:t>7</a:t>
                      </a:r>
                      <a:endParaRPr sz="180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marL="68580">
                        <a:lnSpc>
                          <a:spcPts val="2100"/>
                        </a:lnSpc>
                      </a:pPr>
                      <a:r>
                        <a:rPr sz="1800" spc="-204" dirty="0">
                          <a:latin typeface="Verdana"/>
                          <a:cs typeface="Verdana"/>
                        </a:rPr>
                        <a:t>Ex</a:t>
                      </a:r>
                      <a:r>
                        <a:rPr sz="1800" spc="-120" dirty="0">
                          <a:latin typeface="Verdana"/>
                          <a:cs typeface="Verdana"/>
                        </a:rPr>
                        <a:t> </a:t>
                      </a:r>
                      <a:r>
                        <a:rPr sz="1800" spc="-20" dirty="0">
                          <a:latin typeface="Verdana"/>
                          <a:cs typeface="Verdana"/>
                        </a:rPr>
                        <a:t>FATA</a:t>
                      </a:r>
                      <a:endParaRPr sz="180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algn="ctr">
                        <a:lnSpc>
                          <a:spcPts val="2100"/>
                        </a:lnSpc>
                      </a:pPr>
                      <a:r>
                        <a:rPr sz="1800" spc="-25" dirty="0">
                          <a:latin typeface="Verdana"/>
                          <a:cs typeface="Verdana"/>
                        </a:rPr>
                        <a:t>01</a:t>
                      </a:r>
                      <a:endParaRPr sz="180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marL="1270" algn="ctr">
                        <a:lnSpc>
                          <a:spcPts val="2100"/>
                        </a:lnSpc>
                      </a:pPr>
                      <a:r>
                        <a:rPr sz="1800" spc="-25" dirty="0">
                          <a:latin typeface="Verdana"/>
                          <a:cs typeface="Verdana"/>
                        </a:rPr>
                        <a:t>01</a:t>
                      </a:r>
                      <a:endParaRPr sz="180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r>
              <a:tr h="293370">
                <a:tc>
                  <a:txBody>
                    <a:bodyPr/>
                    <a:lstStyle/>
                    <a:p>
                      <a:pPr marL="635" algn="ctr">
                        <a:lnSpc>
                          <a:spcPts val="2100"/>
                        </a:lnSpc>
                      </a:pPr>
                      <a:r>
                        <a:rPr sz="1800" b="1" spc="-50" dirty="0">
                          <a:solidFill>
                            <a:srgbClr val="FFFFFF"/>
                          </a:solidFill>
                          <a:latin typeface="Tahoma"/>
                          <a:cs typeface="Tahoma"/>
                        </a:rPr>
                        <a:t>8</a:t>
                      </a:r>
                      <a:endParaRPr sz="180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marL="68580">
                        <a:lnSpc>
                          <a:spcPts val="2100"/>
                        </a:lnSpc>
                      </a:pPr>
                      <a:r>
                        <a:rPr sz="1800" spc="-10" dirty="0">
                          <a:latin typeface="Verdana"/>
                          <a:cs typeface="Verdana"/>
                        </a:rPr>
                        <a:t>Disable</a:t>
                      </a:r>
                      <a:endParaRPr sz="180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algn="ctr">
                        <a:lnSpc>
                          <a:spcPts val="2100"/>
                        </a:lnSpc>
                      </a:pPr>
                      <a:r>
                        <a:rPr sz="1800" spc="-25" dirty="0">
                          <a:latin typeface="Verdana"/>
                          <a:cs typeface="Verdana"/>
                        </a:rPr>
                        <a:t>01</a:t>
                      </a:r>
                      <a:endParaRPr sz="180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1270" algn="ctr">
                        <a:lnSpc>
                          <a:spcPts val="2100"/>
                        </a:lnSpc>
                      </a:pPr>
                      <a:r>
                        <a:rPr sz="1800" spc="-25" dirty="0">
                          <a:latin typeface="Verdana"/>
                          <a:cs typeface="Verdana"/>
                        </a:rPr>
                        <a:t>01</a:t>
                      </a:r>
                      <a:endParaRPr sz="180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r>
              <a:tr h="293370">
                <a:tc>
                  <a:txBody>
                    <a:bodyPr/>
                    <a:lstStyle/>
                    <a:p>
                      <a:pPr marL="635" algn="ctr">
                        <a:lnSpc>
                          <a:spcPts val="2100"/>
                        </a:lnSpc>
                      </a:pPr>
                      <a:r>
                        <a:rPr sz="1800" b="1" spc="-50" dirty="0">
                          <a:solidFill>
                            <a:srgbClr val="FFFFFF"/>
                          </a:solidFill>
                          <a:latin typeface="Tahoma"/>
                          <a:cs typeface="Tahoma"/>
                        </a:rPr>
                        <a:t>9</a:t>
                      </a:r>
                      <a:endParaRPr sz="180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marL="68580">
                        <a:lnSpc>
                          <a:spcPts val="2100"/>
                        </a:lnSpc>
                      </a:pPr>
                      <a:r>
                        <a:rPr sz="1800" spc="-10" dirty="0">
                          <a:latin typeface="Verdana"/>
                          <a:cs typeface="Verdana"/>
                        </a:rPr>
                        <a:t>Minorities</a:t>
                      </a:r>
                      <a:endParaRPr sz="180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algn="ctr">
                        <a:lnSpc>
                          <a:spcPts val="2100"/>
                        </a:lnSpc>
                      </a:pPr>
                      <a:r>
                        <a:rPr sz="1800" spc="-25" dirty="0">
                          <a:latin typeface="Verdana"/>
                          <a:cs typeface="Verdana"/>
                        </a:rPr>
                        <a:t>01</a:t>
                      </a:r>
                      <a:endParaRPr sz="180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marL="1270" algn="ctr">
                        <a:lnSpc>
                          <a:spcPts val="2100"/>
                        </a:lnSpc>
                      </a:pPr>
                      <a:r>
                        <a:rPr sz="1800" spc="-25" dirty="0">
                          <a:latin typeface="Verdana"/>
                          <a:cs typeface="Verdana"/>
                        </a:rPr>
                        <a:t>01</a:t>
                      </a:r>
                      <a:endParaRPr sz="1800">
                        <a:latin typeface="Verdana"/>
                        <a:cs typeface="Verdan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r>
              <a:tr h="293370">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marL="68580">
                        <a:lnSpc>
                          <a:spcPts val="2100"/>
                        </a:lnSpc>
                      </a:pPr>
                      <a:r>
                        <a:rPr sz="1800" b="1" spc="-10" dirty="0">
                          <a:latin typeface="Tahoma"/>
                          <a:cs typeface="Tahoma"/>
                        </a:rPr>
                        <a:t>Total</a:t>
                      </a:r>
                      <a:endParaRPr sz="180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marL="1270" algn="ctr">
                        <a:lnSpc>
                          <a:spcPts val="2100"/>
                        </a:lnSpc>
                      </a:pPr>
                      <a:r>
                        <a:rPr sz="1800" b="1" spc="-25" dirty="0">
                          <a:latin typeface="Tahoma"/>
                          <a:cs typeface="Tahoma"/>
                        </a:rPr>
                        <a:t>40</a:t>
                      </a:r>
                      <a:endParaRPr sz="180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r>
            </a:tbl>
          </a:graphicData>
        </a:graphic>
      </p:graphicFrame>
      <p:pic>
        <p:nvPicPr>
          <p:cNvPr id="5" name="object 5"/>
          <p:cNvPicPr/>
          <p:nvPr/>
        </p:nvPicPr>
        <p:blipFill>
          <a:blip r:embed="rId2" cstate="print"/>
          <a:stretch>
            <a:fillRect/>
          </a:stretch>
        </p:blipFill>
        <p:spPr>
          <a:xfrm>
            <a:off x="477012" y="489204"/>
            <a:ext cx="1443227" cy="139141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11098" rIns="0" bIns="0" rtlCol="0">
            <a:spAutoFit/>
          </a:bodyPr>
          <a:lstStyle/>
          <a:p>
            <a:pPr marL="3552190">
              <a:lnSpc>
                <a:spcPct val="100000"/>
              </a:lnSpc>
              <a:spcBef>
                <a:spcPts val="100"/>
              </a:spcBef>
            </a:pPr>
            <a:r>
              <a:rPr b="1" u="sng" spc="-254" dirty="0">
                <a:uFill>
                  <a:solidFill>
                    <a:srgbClr val="EBEBEB"/>
                  </a:solidFill>
                </a:uFill>
                <a:latin typeface="Tahoma"/>
                <a:cs typeface="Tahoma"/>
              </a:rPr>
              <a:t>ADMISSION</a:t>
            </a:r>
            <a:r>
              <a:rPr b="1" u="sng" spc="15" dirty="0">
                <a:uFill>
                  <a:solidFill>
                    <a:srgbClr val="EBEBEB"/>
                  </a:solidFill>
                </a:uFill>
                <a:latin typeface="Tahoma"/>
                <a:cs typeface="Tahoma"/>
              </a:rPr>
              <a:t> </a:t>
            </a:r>
            <a:r>
              <a:rPr b="1" u="sng" spc="-155" dirty="0">
                <a:uFill>
                  <a:solidFill>
                    <a:srgbClr val="EBEBEB"/>
                  </a:solidFill>
                </a:uFill>
                <a:latin typeface="Tahoma"/>
                <a:cs typeface="Tahoma"/>
              </a:rPr>
              <a:t>POLICY</a:t>
            </a:r>
          </a:p>
        </p:txBody>
      </p:sp>
      <p:grpSp>
        <p:nvGrpSpPr>
          <p:cNvPr id="3" name="object 3"/>
          <p:cNvGrpSpPr/>
          <p:nvPr/>
        </p:nvGrpSpPr>
        <p:grpSpPr>
          <a:xfrm>
            <a:off x="524255" y="2563367"/>
            <a:ext cx="11177270" cy="1309370"/>
            <a:chOff x="524255" y="2563367"/>
            <a:chExt cx="11177270" cy="1309370"/>
          </a:xfrm>
        </p:grpSpPr>
        <p:sp>
          <p:nvSpPr>
            <p:cNvPr id="4" name="object 4"/>
            <p:cNvSpPr/>
            <p:nvPr/>
          </p:nvSpPr>
          <p:spPr>
            <a:xfrm>
              <a:off x="534161" y="2573273"/>
              <a:ext cx="11157585" cy="1289685"/>
            </a:xfrm>
            <a:custGeom>
              <a:avLst/>
              <a:gdLst/>
              <a:ahLst/>
              <a:cxnLst/>
              <a:rect l="l" t="t" r="r" b="b"/>
              <a:pathLst>
                <a:path w="11157585" h="1289685">
                  <a:moveTo>
                    <a:pt x="10942319" y="0"/>
                  </a:moveTo>
                  <a:lnTo>
                    <a:pt x="214883" y="0"/>
                  </a:lnTo>
                  <a:lnTo>
                    <a:pt x="165611" y="5678"/>
                  </a:lnTo>
                  <a:lnTo>
                    <a:pt x="120381" y="21851"/>
                  </a:lnTo>
                  <a:lnTo>
                    <a:pt x="80483" y="47226"/>
                  </a:lnTo>
                  <a:lnTo>
                    <a:pt x="47206" y="80509"/>
                  </a:lnTo>
                  <a:lnTo>
                    <a:pt x="21840" y="120409"/>
                  </a:lnTo>
                  <a:lnTo>
                    <a:pt x="5675" y="165631"/>
                  </a:lnTo>
                  <a:lnTo>
                    <a:pt x="0" y="214884"/>
                  </a:lnTo>
                  <a:lnTo>
                    <a:pt x="0" y="1074420"/>
                  </a:lnTo>
                  <a:lnTo>
                    <a:pt x="5675" y="1123672"/>
                  </a:lnTo>
                  <a:lnTo>
                    <a:pt x="21840" y="1168894"/>
                  </a:lnTo>
                  <a:lnTo>
                    <a:pt x="47206" y="1208794"/>
                  </a:lnTo>
                  <a:lnTo>
                    <a:pt x="80483" y="1242077"/>
                  </a:lnTo>
                  <a:lnTo>
                    <a:pt x="120381" y="1267452"/>
                  </a:lnTo>
                  <a:lnTo>
                    <a:pt x="165611" y="1283625"/>
                  </a:lnTo>
                  <a:lnTo>
                    <a:pt x="214883" y="1289303"/>
                  </a:lnTo>
                  <a:lnTo>
                    <a:pt x="10942319" y="1289303"/>
                  </a:lnTo>
                  <a:lnTo>
                    <a:pt x="10991572" y="1283625"/>
                  </a:lnTo>
                  <a:lnTo>
                    <a:pt x="11036794" y="1267452"/>
                  </a:lnTo>
                  <a:lnTo>
                    <a:pt x="11076694" y="1242077"/>
                  </a:lnTo>
                  <a:lnTo>
                    <a:pt x="11109977" y="1208794"/>
                  </a:lnTo>
                  <a:lnTo>
                    <a:pt x="11135352" y="1168894"/>
                  </a:lnTo>
                  <a:lnTo>
                    <a:pt x="11151525" y="1123672"/>
                  </a:lnTo>
                  <a:lnTo>
                    <a:pt x="11157204" y="1074420"/>
                  </a:lnTo>
                  <a:lnTo>
                    <a:pt x="11157204" y="214884"/>
                  </a:lnTo>
                  <a:lnTo>
                    <a:pt x="11151525" y="165631"/>
                  </a:lnTo>
                  <a:lnTo>
                    <a:pt x="11135352" y="120409"/>
                  </a:lnTo>
                  <a:lnTo>
                    <a:pt x="11109977" y="80509"/>
                  </a:lnTo>
                  <a:lnTo>
                    <a:pt x="11076694" y="47226"/>
                  </a:lnTo>
                  <a:lnTo>
                    <a:pt x="11036794" y="21851"/>
                  </a:lnTo>
                  <a:lnTo>
                    <a:pt x="10991572" y="5678"/>
                  </a:lnTo>
                  <a:lnTo>
                    <a:pt x="10942319" y="0"/>
                  </a:lnTo>
                  <a:close/>
                </a:path>
              </a:pathLst>
            </a:custGeom>
            <a:solidFill>
              <a:srgbClr val="AF1512"/>
            </a:solidFill>
          </p:spPr>
          <p:txBody>
            <a:bodyPr wrap="square" lIns="0" tIns="0" rIns="0" bIns="0" rtlCol="0"/>
            <a:lstStyle/>
            <a:p>
              <a:endParaRPr/>
            </a:p>
          </p:txBody>
        </p:sp>
        <p:sp>
          <p:nvSpPr>
            <p:cNvPr id="5" name="object 5"/>
            <p:cNvSpPr/>
            <p:nvPr/>
          </p:nvSpPr>
          <p:spPr>
            <a:xfrm>
              <a:off x="534161" y="2573273"/>
              <a:ext cx="11157585" cy="1289685"/>
            </a:xfrm>
            <a:custGeom>
              <a:avLst/>
              <a:gdLst/>
              <a:ahLst/>
              <a:cxnLst/>
              <a:rect l="l" t="t" r="r" b="b"/>
              <a:pathLst>
                <a:path w="11157585" h="1289685">
                  <a:moveTo>
                    <a:pt x="0" y="214884"/>
                  </a:moveTo>
                  <a:lnTo>
                    <a:pt x="5675" y="165631"/>
                  </a:lnTo>
                  <a:lnTo>
                    <a:pt x="21840" y="120409"/>
                  </a:lnTo>
                  <a:lnTo>
                    <a:pt x="47206" y="80509"/>
                  </a:lnTo>
                  <a:lnTo>
                    <a:pt x="80483" y="47226"/>
                  </a:lnTo>
                  <a:lnTo>
                    <a:pt x="120381" y="21851"/>
                  </a:lnTo>
                  <a:lnTo>
                    <a:pt x="165611" y="5678"/>
                  </a:lnTo>
                  <a:lnTo>
                    <a:pt x="214883" y="0"/>
                  </a:lnTo>
                  <a:lnTo>
                    <a:pt x="10942319" y="0"/>
                  </a:lnTo>
                  <a:lnTo>
                    <a:pt x="10991572" y="5678"/>
                  </a:lnTo>
                  <a:lnTo>
                    <a:pt x="11036794" y="21851"/>
                  </a:lnTo>
                  <a:lnTo>
                    <a:pt x="11076694" y="47226"/>
                  </a:lnTo>
                  <a:lnTo>
                    <a:pt x="11109977" y="80509"/>
                  </a:lnTo>
                  <a:lnTo>
                    <a:pt x="11135352" y="120409"/>
                  </a:lnTo>
                  <a:lnTo>
                    <a:pt x="11151525" y="165631"/>
                  </a:lnTo>
                  <a:lnTo>
                    <a:pt x="11157204" y="214884"/>
                  </a:lnTo>
                  <a:lnTo>
                    <a:pt x="11157204" y="1074420"/>
                  </a:lnTo>
                  <a:lnTo>
                    <a:pt x="11151525" y="1123672"/>
                  </a:lnTo>
                  <a:lnTo>
                    <a:pt x="11135352" y="1168894"/>
                  </a:lnTo>
                  <a:lnTo>
                    <a:pt x="11109977" y="1208794"/>
                  </a:lnTo>
                  <a:lnTo>
                    <a:pt x="11076694" y="1242077"/>
                  </a:lnTo>
                  <a:lnTo>
                    <a:pt x="11036794" y="1267452"/>
                  </a:lnTo>
                  <a:lnTo>
                    <a:pt x="10991572" y="1283625"/>
                  </a:lnTo>
                  <a:lnTo>
                    <a:pt x="10942319" y="1289303"/>
                  </a:lnTo>
                  <a:lnTo>
                    <a:pt x="214883" y="1289303"/>
                  </a:lnTo>
                  <a:lnTo>
                    <a:pt x="165611" y="1283625"/>
                  </a:lnTo>
                  <a:lnTo>
                    <a:pt x="120381" y="1267452"/>
                  </a:lnTo>
                  <a:lnTo>
                    <a:pt x="80483" y="1242077"/>
                  </a:lnTo>
                  <a:lnTo>
                    <a:pt x="47206" y="1208794"/>
                  </a:lnTo>
                  <a:lnTo>
                    <a:pt x="21840" y="1168894"/>
                  </a:lnTo>
                  <a:lnTo>
                    <a:pt x="5675" y="1123672"/>
                  </a:lnTo>
                  <a:lnTo>
                    <a:pt x="0" y="1074420"/>
                  </a:lnTo>
                  <a:lnTo>
                    <a:pt x="0" y="214884"/>
                  </a:lnTo>
                  <a:close/>
                </a:path>
              </a:pathLst>
            </a:custGeom>
            <a:ln w="19812">
              <a:solidFill>
                <a:srgbClr val="FFFFFF"/>
              </a:solidFill>
            </a:ln>
          </p:spPr>
          <p:txBody>
            <a:bodyPr wrap="square" lIns="0" tIns="0" rIns="0" bIns="0" rtlCol="0"/>
            <a:lstStyle/>
            <a:p>
              <a:endParaRPr/>
            </a:p>
          </p:txBody>
        </p:sp>
      </p:grpSp>
      <p:grpSp>
        <p:nvGrpSpPr>
          <p:cNvPr id="6" name="object 6"/>
          <p:cNvGrpSpPr/>
          <p:nvPr/>
        </p:nvGrpSpPr>
        <p:grpSpPr>
          <a:xfrm>
            <a:off x="3879850" y="3980434"/>
            <a:ext cx="7760970" cy="1184910"/>
            <a:chOff x="3879850" y="3980434"/>
            <a:chExt cx="7760970" cy="1184910"/>
          </a:xfrm>
        </p:grpSpPr>
        <p:sp>
          <p:nvSpPr>
            <p:cNvPr id="7" name="object 7"/>
            <p:cNvSpPr/>
            <p:nvPr/>
          </p:nvSpPr>
          <p:spPr>
            <a:xfrm>
              <a:off x="3890010" y="3990594"/>
              <a:ext cx="7740650" cy="1164590"/>
            </a:xfrm>
            <a:custGeom>
              <a:avLst/>
              <a:gdLst/>
              <a:ahLst/>
              <a:cxnLst/>
              <a:rect l="l" t="t" r="r" b="b"/>
              <a:pathLst>
                <a:path w="7740650" h="1164589">
                  <a:moveTo>
                    <a:pt x="7546340" y="0"/>
                  </a:moveTo>
                  <a:lnTo>
                    <a:pt x="0" y="0"/>
                  </a:lnTo>
                  <a:lnTo>
                    <a:pt x="0" y="1164335"/>
                  </a:lnTo>
                  <a:lnTo>
                    <a:pt x="7546340" y="1164335"/>
                  </a:lnTo>
                  <a:lnTo>
                    <a:pt x="7590839" y="1159211"/>
                  </a:lnTo>
                  <a:lnTo>
                    <a:pt x="7631686" y="1144614"/>
                  </a:lnTo>
                  <a:lnTo>
                    <a:pt x="7667717" y="1121708"/>
                  </a:lnTo>
                  <a:lnTo>
                    <a:pt x="7697768" y="1091657"/>
                  </a:lnTo>
                  <a:lnTo>
                    <a:pt x="7720674" y="1055626"/>
                  </a:lnTo>
                  <a:lnTo>
                    <a:pt x="7735271" y="1014779"/>
                  </a:lnTo>
                  <a:lnTo>
                    <a:pt x="7740396" y="970279"/>
                  </a:lnTo>
                  <a:lnTo>
                    <a:pt x="7740396" y="194055"/>
                  </a:lnTo>
                  <a:lnTo>
                    <a:pt x="7735271" y="149556"/>
                  </a:lnTo>
                  <a:lnTo>
                    <a:pt x="7720674" y="108709"/>
                  </a:lnTo>
                  <a:lnTo>
                    <a:pt x="7697768" y="72678"/>
                  </a:lnTo>
                  <a:lnTo>
                    <a:pt x="7667717" y="42627"/>
                  </a:lnTo>
                  <a:lnTo>
                    <a:pt x="7631686" y="19721"/>
                  </a:lnTo>
                  <a:lnTo>
                    <a:pt x="7590839" y="5124"/>
                  </a:lnTo>
                  <a:lnTo>
                    <a:pt x="7546340" y="0"/>
                  </a:lnTo>
                  <a:close/>
                </a:path>
              </a:pathLst>
            </a:custGeom>
            <a:solidFill>
              <a:srgbClr val="E3CCCC">
                <a:alpha val="90194"/>
              </a:srgbClr>
            </a:solidFill>
          </p:spPr>
          <p:txBody>
            <a:bodyPr wrap="square" lIns="0" tIns="0" rIns="0" bIns="0" rtlCol="0"/>
            <a:lstStyle/>
            <a:p>
              <a:endParaRPr/>
            </a:p>
          </p:txBody>
        </p:sp>
        <p:sp>
          <p:nvSpPr>
            <p:cNvPr id="8" name="object 8"/>
            <p:cNvSpPr/>
            <p:nvPr/>
          </p:nvSpPr>
          <p:spPr>
            <a:xfrm>
              <a:off x="3890010" y="3990594"/>
              <a:ext cx="7740650" cy="1164590"/>
            </a:xfrm>
            <a:custGeom>
              <a:avLst/>
              <a:gdLst/>
              <a:ahLst/>
              <a:cxnLst/>
              <a:rect l="l" t="t" r="r" b="b"/>
              <a:pathLst>
                <a:path w="7740650" h="1164589">
                  <a:moveTo>
                    <a:pt x="7740396" y="194055"/>
                  </a:moveTo>
                  <a:lnTo>
                    <a:pt x="7740396" y="970279"/>
                  </a:lnTo>
                  <a:lnTo>
                    <a:pt x="7735271" y="1014779"/>
                  </a:lnTo>
                  <a:lnTo>
                    <a:pt x="7720674" y="1055626"/>
                  </a:lnTo>
                  <a:lnTo>
                    <a:pt x="7697768" y="1091657"/>
                  </a:lnTo>
                  <a:lnTo>
                    <a:pt x="7667717" y="1121708"/>
                  </a:lnTo>
                  <a:lnTo>
                    <a:pt x="7631686" y="1144614"/>
                  </a:lnTo>
                  <a:lnTo>
                    <a:pt x="7590839" y="1159211"/>
                  </a:lnTo>
                  <a:lnTo>
                    <a:pt x="7546340" y="1164335"/>
                  </a:lnTo>
                  <a:lnTo>
                    <a:pt x="0" y="1164335"/>
                  </a:lnTo>
                  <a:lnTo>
                    <a:pt x="0" y="0"/>
                  </a:lnTo>
                  <a:lnTo>
                    <a:pt x="7546340" y="0"/>
                  </a:lnTo>
                  <a:lnTo>
                    <a:pt x="7590839" y="5124"/>
                  </a:lnTo>
                  <a:lnTo>
                    <a:pt x="7631686" y="19721"/>
                  </a:lnTo>
                  <a:lnTo>
                    <a:pt x="7667717" y="42627"/>
                  </a:lnTo>
                  <a:lnTo>
                    <a:pt x="7697768" y="72678"/>
                  </a:lnTo>
                  <a:lnTo>
                    <a:pt x="7720674" y="108709"/>
                  </a:lnTo>
                  <a:lnTo>
                    <a:pt x="7735271" y="149556"/>
                  </a:lnTo>
                  <a:lnTo>
                    <a:pt x="7740396" y="194055"/>
                  </a:lnTo>
                  <a:close/>
                </a:path>
              </a:pathLst>
            </a:custGeom>
            <a:ln w="19812">
              <a:solidFill>
                <a:srgbClr val="E3CCCC"/>
              </a:solidFill>
            </a:ln>
          </p:spPr>
          <p:txBody>
            <a:bodyPr wrap="square" lIns="0" tIns="0" rIns="0" bIns="0" rtlCol="0"/>
            <a:lstStyle/>
            <a:p>
              <a:endParaRPr/>
            </a:p>
          </p:txBody>
        </p:sp>
      </p:grpSp>
      <p:sp>
        <p:nvSpPr>
          <p:cNvPr id="9" name="object 9"/>
          <p:cNvSpPr txBox="1"/>
          <p:nvPr/>
        </p:nvSpPr>
        <p:spPr>
          <a:xfrm>
            <a:off x="816051" y="2663444"/>
            <a:ext cx="10599420" cy="1806575"/>
          </a:xfrm>
          <a:prstGeom prst="rect">
            <a:avLst/>
          </a:prstGeom>
        </p:spPr>
        <p:txBody>
          <a:bodyPr vert="horz" wrap="square" lIns="0" tIns="65405" rIns="0" bIns="0" rtlCol="0">
            <a:spAutoFit/>
          </a:bodyPr>
          <a:lstStyle/>
          <a:p>
            <a:pPr marL="448309" marR="5080" indent="-436245">
              <a:lnSpc>
                <a:spcPts val="3860"/>
              </a:lnSpc>
              <a:spcBef>
                <a:spcPts val="515"/>
              </a:spcBef>
            </a:pPr>
            <a:r>
              <a:rPr sz="3500" spc="-120" dirty="0">
                <a:solidFill>
                  <a:srgbClr val="FFFFFF"/>
                </a:solidFill>
                <a:latin typeface="Verdana"/>
                <a:cs typeface="Verdana"/>
              </a:rPr>
              <a:t>Admission</a:t>
            </a:r>
            <a:r>
              <a:rPr sz="3500" spc="-240" dirty="0">
                <a:solidFill>
                  <a:srgbClr val="FFFFFF"/>
                </a:solidFill>
                <a:latin typeface="Verdana"/>
                <a:cs typeface="Verdana"/>
              </a:rPr>
              <a:t> </a:t>
            </a:r>
            <a:r>
              <a:rPr sz="3500" spc="-195" dirty="0">
                <a:solidFill>
                  <a:srgbClr val="FFFFFF"/>
                </a:solidFill>
                <a:latin typeface="Verdana"/>
                <a:cs typeface="Verdana"/>
              </a:rPr>
              <a:t>in</a:t>
            </a:r>
            <a:r>
              <a:rPr sz="3500" spc="-235" dirty="0">
                <a:solidFill>
                  <a:srgbClr val="FFFFFF"/>
                </a:solidFill>
                <a:latin typeface="Verdana"/>
                <a:cs typeface="Verdana"/>
              </a:rPr>
              <a:t> </a:t>
            </a:r>
            <a:r>
              <a:rPr sz="3500" spc="-110" dirty="0">
                <a:solidFill>
                  <a:srgbClr val="FFFFFF"/>
                </a:solidFill>
                <a:latin typeface="Verdana"/>
                <a:cs typeface="Verdana"/>
              </a:rPr>
              <a:t>DAE</a:t>
            </a:r>
            <a:r>
              <a:rPr sz="3500" spc="-240" dirty="0">
                <a:solidFill>
                  <a:srgbClr val="FFFFFF"/>
                </a:solidFill>
                <a:latin typeface="Verdana"/>
                <a:cs typeface="Verdana"/>
              </a:rPr>
              <a:t> </a:t>
            </a:r>
            <a:r>
              <a:rPr sz="3500" spc="-25" dirty="0">
                <a:solidFill>
                  <a:srgbClr val="FFFFFF"/>
                </a:solidFill>
                <a:latin typeface="Verdana"/>
                <a:cs typeface="Verdana"/>
              </a:rPr>
              <a:t>program</a:t>
            </a:r>
            <a:r>
              <a:rPr sz="3500" spc="-254" dirty="0">
                <a:solidFill>
                  <a:srgbClr val="FFFFFF"/>
                </a:solidFill>
                <a:latin typeface="Verdana"/>
                <a:cs typeface="Verdana"/>
              </a:rPr>
              <a:t> </a:t>
            </a:r>
            <a:r>
              <a:rPr sz="3500" spc="-380" dirty="0">
                <a:solidFill>
                  <a:srgbClr val="FFFFFF"/>
                </a:solidFill>
                <a:latin typeface="Verdana"/>
                <a:cs typeface="Verdana"/>
              </a:rPr>
              <a:t>is</a:t>
            </a:r>
            <a:r>
              <a:rPr sz="3500" spc="-240" dirty="0">
                <a:solidFill>
                  <a:srgbClr val="FFFFFF"/>
                </a:solidFill>
                <a:latin typeface="Verdana"/>
                <a:cs typeface="Verdana"/>
              </a:rPr>
              <a:t> </a:t>
            </a:r>
            <a:r>
              <a:rPr sz="3500" dirty="0">
                <a:solidFill>
                  <a:srgbClr val="FFFFFF"/>
                </a:solidFill>
                <a:latin typeface="Verdana"/>
                <a:cs typeface="Verdana"/>
              </a:rPr>
              <a:t>on</a:t>
            </a:r>
            <a:r>
              <a:rPr sz="3500" spc="-235" dirty="0">
                <a:solidFill>
                  <a:srgbClr val="FFFFFF"/>
                </a:solidFill>
                <a:latin typeface="Verdana"/>
                <a:cs typeface="Verdana"/>
              </a:rPr>
              <a:t> </a:t>
            </a:r>
            <a:r>
              <a:rPr sz="3500" spc="135" dirty="0">
                <a:solidFill>
                  <a:srgbClr val="FFFFFF"/>
                </a:solidFill>
                <a:latin typeface="Verdana"/>
                <a:cs typeface="Verdana"/>
              </a:rPr>
              <a:t>Open</a:t>
            </a:r>
            <a:r>
              <a:rPr sz="3500" spc="-240" dirty="0">
                <a:solidFill>
                  <a:srgbClr val="FFFFFF"/>
                </a:solidFill>
                <a:latin typeface="Verdana"/>
                <a:cs typeface="Verdana"/>
              </a:rPr>
              <a:t> </a:t>
            </a:r>
            <a:r>
              <a:rPr sz="3500" spc="-90" dirty="0">
                <a:solidFill>
                  <a:srgbClr val="FFFFFF"/>
                </a:solidFill>
                <a:latin typeface="Verdana"/>
                <a:cs typeface="Verdana"/>
              </a:rPr>
              <a:t>Merit</a:t>
            </a:r>
            <a:r>
              <a:rPr sz="3500" spc="-250" dirty="0">
                <a:solidFill>
                  <a:srgbClr val="FFFFFF"/>
                </a:solidFill>
                <a:latin typeface="Verdana"/>
                <a:cs typeface="Verdana"/>
              </a:rPr>
              <a:t> </a:t>
            </a:r>
            <a:r>
              <a:rPr sz="3500" spc="-120" dirty="0">
                <a:solidFill>
                  <a:srgbClr val="FFFFFF"/>
                </a:solidFill>
                <a:latin typeface="Verdana"/>
                <a:cs typeface="Verdana"/>
              </a:rPr>
              <a:t>basis, </a:t>
            </a:r>
            <a:r>
              <a:rPr sz="3500" spc="70" dirty="0">
                <a:solidFill>
                  <a:srgbClr val="FFFFFF"/>
                </a:solidFill>
                <a:latin typeface="Verdana"/>
                <a:cs typeface="Verdana"/>
              </a:rPr>
              <a:t>based</a:t>
            </a:r>
            <a:r>
              <a:rPr sz="3500" spc="-245" dirty="0">
                <a:solidFill>
                  <a:srgbClr val="FFFFFF"/>
                </a:solidFill>
                <a:latin typeface="Verdana"/>
                <a:cs typeface="Verdana"/>
              </a:rPr>
              <a:t> </a:t>
            </a:r>
            <a:r>
              <a:rPr sz="3500" dirty="0">
                <a:solidFill>
                  <a:srgbClr val="FFFFFF"/>
                </a:solidFill>
                <a:latin typeface="Verdana"/>
                <a:cs typeface="Verdana"/>
              </a:rPr>
              <a:t>on</a:t>
            </a:r>
            <a:r>
              <a:rPr sz="3500" spc="-235" dirty="0">
                <a:solidFill>
                  <a:srgbClr val="FFFFFF"/>
                </a:solidFill>
                <a:latin typeface="Verdana"/>
                <a:cs typeface="Verdana"/>
              </a:rPr>
              <a:t> </a:t>
            </a:r>
            <a:r>
              <a:rPr sz="3500" spc="-40" dirty="0">
                <a:solidFill>
                  <a:srgbClr val="FFFFFF"/>
                </a:solidFill>
                <a:latin typeface="Verdana"/>
                <a:cs typeface="Verdana"/>
              </a:rPr>
              <a:t>the</a:t>
            </a:r>
            <a:r>
              <a:rPr sz="3500" spc="-240" dirty="0">
                <a:solidFill>
                  <a:srgbClr val="FFFFFF"/>
                </a:solidFill>
                <a:latin typeface="Verdana"/>
                <a:cs typeface="Verdana"/>
              </a:rPr>
              <a:t> </a:t>
            </a:r>
            <a:r>
              <a:rPr sz="3500" spc="-60" dirty="0">
                <a:solidFill>
                  <a:srgbClr val="FFFFFF"/>
                </a:solidFill>
                <a:latin typeface="Verdana"/>
                <a:cs typeface="Verdana"/>
              </a:rPr>
              <a:t>following</a:t>
            </a:r>
            <a:r>
              <a:rPr sz="3500" spc="-254" dirty="0">
                <a:solidFill>
                  <a:srgbClr val="FFFFFF"/>
                </a:solidFill>
                <a:latin typeface="Verdana"/>
                <a:cs typeface="Verdana"/>
              </a:rPr>
              <a:t> </a:t>
            </a:r>
            <a:r>
              <a:rPr sz="3500" spc="-215" dirty="0">
                <a:solidFill>
                  <a:srgbClr val="FFFFFF"/>
                </a:solidFill>
                <a:latin typeface="Verdana"/>
                <a:cs typeface="Verdana"/>
              </a:rPr>
              <a:t>terms</a:t>
            </a:r>
            <a:r>
              <a:rPr sz="3500" spc="-240" dirty="0">
                <a:solidFill>
                  <a:srgbClr val="FFFFFF"/>
                </a:solidFill>
                <a:latin typeface="Verdana"/>
                <a:cs typeface="Verdana"/>
              </a:rPr>
              <a:t> </a:t>
            </a:r>
            <a:r>
              <a:rPr sz="3500" spc="125" dirty="0">
                <a:solidFill>
                  <a:srgbClr val="FFFFFF"/>
                </a:solidFill>
                <a:latin typeface="Verdana"/>
                <a:cs typeface="Verdana"/>
              </a:rPr>
              <a:t>and</a:t>
            </a:r>
            <a:r>
              <a:rPr sz="3500" spc="-254" dirty="0">
                <a:solidFill>
                  <a:srgbClr val="FFFFFF"/>
                </a:solidFill>
                <a:latin typeface="Verdana"/>
                <a:cs typeface="Verdana"/>
              </a:rPr>
              <a:t> </a:t>
            </a:r>
            <a:r>
              <a:rPr sz="3500" spc="-10" dirty="0">
                <a:solidFill>
                  <a:srgbClr val="FFFFFF"/>
                </a:solidFill>
                <a:latin typeface="Verdana"/>
                <a:cs typeface="Verdana"/>
              </a:rPr>
              <a:t>conditions;</a:t>
            </a:r>
            <a:endParaRPr sz="3500">
              <a:latin typeface="Verdana"/>
              <a:cs typeface="Verdana"/>
            </a:endParaRPr>
          </a:p>
          <a:p>
            <a:pPr marL="171450" marR="80645" indent="-171450" algn="r">
              <a:lnSpc>
                <a:spcPts val="1839"/>
              </a:lnSpc>
              <a:spcBef>
                <a:spcPts val="2200"/>
              </a:spcBef>
              <a:buChar char="•"/>
              <a:tabLst>
                <a:tab pos="171450" algn="l"/>
              </a:tabLst>
            </a:pPr>
            <a:r>
              <a:rPr sz="1600" dirty="0">
                <a:latin typeface="Verdana"/>
                <a:cs typeface="Verdana"/>
              </a:rPr>
              <a:t>Candidates</a:t>
            </a:r>
            <a:r>
              <a:rPr sz="1600" spc="120" dirty="0">
                <a:latin typeface="Verdana"/>
                <a:cs typeface="Verdana"/>
              </a:rPr>
              <a:t> </a:t>
            </a:r>
            <a:r>
              <a:rPr sz="1600" spc="-10" dirty="0">
                <a:latin typeface="Verdana"/>
                <a:cs typeface="Verdana"/>
              </a:rPr>
              <a:t>from</a:t>
            </a:r>
            <a:r>
              <a:rPr sz="1600" spc="114" dirty="0">
                <a:latin typeface="Verdana"/>
                <a:cs typeface="Verdana"/>
              </a:rPr>
              <a:t> </a:t>
            </a:r>
            <a:r>
              <a:rPr sz="1600" dirty="0">
                <a:latin typeface="Verdana"/>
                <a:cs typeface="Verdana"/>
              </a:rPr>
              <a:t>all</a:t>
            </a:r>
            <a:r>
              <a:rPr sz="1600" spc="120" dirty="0">
                <a:latin typeface="Verdana"/>
                <a:cs typeface="Verdana"/>
              </a:rPr>
              <a:t> </a:t>
            </a:r>
            <a:r>
              <a:rPr sz="1600" dirty="0">
                <a:latin typeface="Verdana"/>
                <a:cs typeface="Verdana"/>
              </a:rPr>
              <a:t>over</a:t>
            </a:r>
            <a:r>
              <a:rPr sz="1600" spc="114" dirty="0">
                <a:latin typeface="Verdana"/>
                <a:cs typeface="Verdana"/>
              </a:rPr>
              <a:t> </a:t>
            </a:r>
            <a:r>
              <a:rPr sz="1600" dirty="0">
                <a:latin typeface="Verdana"/>
                <a:cs typeface="Verdana"/>
              </a:rPr>
              <a:t>the</a:t>
            </a:r>
            <a:r>
              <a:rPr sz="1600" spc="120" dirty="0">
                <a:latin typeface="Verdana"/>
                <a:cs typeface="Verdana"/>
              </a:rPr>
              <a:t> </a:t>
            </a:r>
            <a:r>
              <a:rPr sz="1600" spc="-30" dirty="0">
                <a:latin typeface="Verdana"/>
                <a:cs typeface="Verdana"/>
              </a:rPr>
              <a:t>Pakistan</a:t>
            </a:r>
            <a:r>
              <a:rPr sz="1600" spc="114" dirty="0">
                <a:latin typeface="Verdana"/>
                <a:cs typeface="Verdana"/>
              </a:rPr>
              <a:t> </a:t>
            </a:r>
            <a:r>
              <a:rPr sz="1600" dirty="0">
                <a:latin typeface="Verdana"/>
                <a:cs typeface="Verdana"/>
              </a:rPr>
              <a:t>are</a:t>
            </a:r>
            <a:r>
              <a:rPr sz="1600" spc="110" dirty="0">
                <a:latin typeface="Verdana"/>
                <a:cs typeface="Verdana"/>
              </a:rPr>
              <a:t> </a:t>
            </a:r>
            <a:r>
              <a:rPr sz="1600" dirty="0">
                <a:latin typeface="Verdana"/>
                <a:cs typeface="Verdana"/>
              </a:rPr>
              <a:t>eligible</a:t>
            </a:r>
            <a:r>
              <a:rPr sz="1600" spc="120" dirty="0">
                <a:latin typeface="Verdana"/>
                <a:cs typeface="Verdana"/>
              </a:rPr>
              <a:t> </a:t>
            </a:r>
            <a:r>
              <a:rPr sz="1600" dirty="0">
                <a:latin typeface="Verdana"/>
                <a:cs typeface="Verdana"/>
              </a:rPr>
              <a:t>to</a:t>
            </a:r>
            <a:r>
              <a:rPr sz="1600" spc="110" dirty="0">
                <a:latin typeface="Verdana"/>
                <a:cs typeface="Verdana"/>
              </a:rPr>
              <a:t> </a:t>
            </a:r>
            <a:r>
              <a:rPr sz="1600" dirty="0">
                <a:latin typeface="Verdana"/>
                <a:cs typeface="Verdana"/>
              </a:rPr>
              <a:t>apply</a:t>
            </a:r>
            <a:r>
              <a:rPr sz="1600" spc="110" dirty="0">
                <a:latin typeface="Verdana"/>
                <a:cs typeface="Verdana"/>
              </a:rPr>
              <a:t> </a:t>
            </a:r>
            <a:r>
              <a:rPr sz="1600" dirty="0">
                <a:latin typeface="Verdana"/>
                <a:cs typeface="Verdana"/>
              </a:rPr>
              <a:t>on</a:t>
            </a:r>
            <a:r>
              <a:rPr sz="1600" spc="114" dirty="0">
                <a:latin typeface="Verdana"/>
                <a:cs typeface="Verdana"/>
              </a:rPr>
              <a:t> </a:t>
            </a:r>
            <a:r>
              <a:rPr sz="1600" spc="-20" dirty="0">
                <a:latin typeface="Verdana"/>
                <a:cs typeface="Verdana"/>
              </a:rPr>
              <a:t>open</a:t>
            </a:r>
            <a:endParaRPr sz="1600">
              <a:latin typeface="Verdana"/>
              <a:cs typeface="Verdana"/>
            </a:endParaRPr>
          </a:p>
          <a:p>
            <a:pPr marR="80010" algn="r">
              <a:lnSpc>
                <a:spcPts val="1839"/>
              </a:lnSpc>
            </a:pPr>
            <a:r>
              <a:rPr sz="1600" spc="-60" dirty="0">
                <a:latin typeface="Verdana"/>
                <a:cs typeface="Verdana"/>
              </a:rPr>
              <a:t>merit</a:t>
            </a:r>
            <a:r>
              <a:rPr sz="1600" spc="-65" dirty="0">
                <a:latin typeface="Verdana"/>
                <a:cs typeface="Verdana"/>
              </a:rPr>
              <a:t> </a:t>
            </a:r>
            <a:r>
              <a:rPr sz="1600" dirty="0">
                <a:latin typeface="Verdana"/>
                <a:cs typeface="Verdana"/>
              </a:rPr>
              <a:t>as</a:t>
            </a:r>
            <a:r>
              <a:rPr sz="1600" spc="-45" dirty="0">
                <a:latin typeface="Verdana"/>
                <a:cs typeface="Verdana"/>
              </a:rPr>
              <a:t> </a:t>
            </a:r>
            <a:r>
              <a:rPr sz="1600" dirty="0">
                <a:latin typeface="Verdana"/>
                <a:cs typeface="Verdana"/>
              </a:rPr>
              <a:t>per</a:t>
            </a:r>
            <a:r>
              <a:rPr sz="1600" spc="-55" dirty="0">
                <a:latin typeface="Verdana"/>
                <a:cs typeface="Verdana"/>
              </a:rPr>
              <a:t> </a:t>
            </a:r>
            <a:r>
              <a:rPr sz="1600" dirty="0">
                <a:latin typeface="Verdana"/>
                <a:cs typeface="Verdana"/>
              </a:rPr>
              <a:t>regional</a:t>
            </a:r>
            <a:r>
              <a:rPr sz="1600" spc="-35" dirty="0">
                <a:latin typeface="Verdana"/>
                <a:cs typeface="Verdana"/>
              </a:rPr>
              <a:t> </a:t>
            </a:r>
            <a:r>
              <a:rPr sz="1600" spc="-45" dirty="0">
                <a:latin typeface="Verdana"/>
                <a:cs typeface="Verdana"/>
              </a:rPr>
              <a:t>seats </a:t>
            </a:r>
            <a:r>
              <a:rPr sz="1600" spc="-20" dirty="0">
                <a:latin typeface="Verdana"/>
                <a:cs typeface="Verdana"/>
              </a:rPr>
              <a:t>allocations.</a:t>
            </a:r>
            <a:r>
              <a:rPr sz="1600" spc="-65" dirty="0">
                <a:latin typeface="Verdana"/>
                <a:cs typeface="Verdana"/>
              </a:rPr>
              <a:t> </a:t>
            </a:r>
            <a:r>
              <a:rPr sz="1600" spc="-45" dirty="0">
                <a:latin typeface="Verdana"/>
                <a:cs typeface="Verdana"/>
              </a:rPr>
              <a:t>Admission</a:t>
            </a:r>
            <a:r>
              <a:rPr sz="1600" spc="-40" dirty="0">
                <a:latin typeface="Verdana"/>
                <a:cs typeface="Verdana"/>
              </a:rPr>
              <a:t> </a:t>
            </a:r>
            <a:r>
              <a:rPr sz="1600" spc="-60" dirty="0">
                <a:latin typeface="Verdana"/>
                <a:cs typeface="Verdana"/>
              </a:rPr>
              <a:t>will</a:t>
            </a:r>
            <a:r>
              <a:rPr sz="1600" spc="-35" dirty="0">
                <a:latin typeface="Verdana"/>
                <a:cs typeface="Verdana"/>
              </a:rPr>
              <a:t> </a:t>
            </a:r>
            <a:r>
              <a:rPr sz="1600" spc="85" dirty="0">
                <a:latin typeface="Verdana"/>
                <a:cs typeface="Verdana"/>
              </a:rPr>
              <a:t>be</a:t>
            </a:r>
            <a:r>
              <a:rPr sz="1600" spc="-55" dirty="0">
                <a:latin typeface="Verdana"/>
                <a:cs typeface="Verdana"/>
              </a:rPr>
              <a:t> </a:t>
            </a:r>
            <a:r>
              <a:rPr sz="1600" spc="-25" dirty="0">
                <a:latin typeface="Verdana"/>
                <a:cs typeface="Verdana"/>
              </a:rPr>
              <a:t>purely</a:t>
            </a:r>
            <a:r>
              <a:rPr sz="1600" spc="-45" dirty="0">
                <a:latin typeface="Verdana"/>
                <a:cs typeface="Verdana"/>
              </a:rPr>
              <a:t> </a:t>
            </a:r>
            <a:r>
              <a:rPr sz="1600" spc="-10" dirty="0">
                <a:latin typeface="Verdana"/>
                <a:cs typeface="Verdana"/>
              </a:rPr>
              <a:t>based</a:t>
            </a:r>
            <a:endParaRPr sz="1600">
              <a:latin typeface="Verdana"/>
              <a:cs typeface="Verdana"/>
            </a:endParaRPr>
          </a:p>
        </p:txBody>
      </p:sp>
      <p:grpSp>
        <p:nvGrpSpPr>
          <p:cNvPr id="10" name="object 10"/>
          <p:cNvGrpSpPr/>
          <p:nvPr/>
        </p:nvGrpSpPr>
        <p:grpSpPr>
          <a:xfrm>
            <a:off x="499872" y="3918203"/>
            <a:ext cx="3400425" cy="1309370"/>
            <a:chOff x="499872" y="3918203"/>
            <a:chExt cx="3400425" cy="1309370"/>
          </a:xfrm>
        </p:grpSpPr>
        <p:sp>
          <p:nvSpPr>
            <p:cNvPr id="11" name="object 11"/>
            <p:cNvSpPr/>
            <p:nvPr/>
          </p:nvSpPr>
          <p:spPr>
            <a:xfrm>
              <a:off x="509778" y="3928109"/>
              <a:ext cx="3380740" cy="1289685"/>
            </a:xfrm>
            <a:custGeom>
              <a:avLst/>
              <a:gdLst/>
              <a:ahLst/>
              <a:cxnLst/>
              <a:rect l="l" t="t" r="r" b="b"/>
              <a:pathLst>
                <a:path w="3380740" h="1289685">
                  <a:moveTo>
                    <a:pt x="3165348" y="0"/>
                  </a:moveTo>
                  <a:lnTo>
                    <a:pt x="214884" y="0"/>
                  </a:lnTo>
                  <a:lnTo>
                    <a:pt x="165611" y="5678"/>
                  </a:lnTo>
                  <a:lnTo>
                    <a:pt x="120381" y="21851"/>
                  </a:lnTo>
                  <a:lnTo>
                    <a:pt x="80483" y="47226"/>
                  </a:lnTo>
                  <a:lnTo>
                    <a:pt x="47206" y="80509"/>
                  </a:lnTo>
                  <a:lnTo>
                    <a:pt x="21840" y="120409"/>
                  </a:lnTo>
                  <a:lnTo>
                    <a:pt x="5675" y="165631"/>
                  </a:lnTo>
                  <a:lnTo>
                    <a:pt x="0" y="214883"/>
                  </a:lnTo>
                  <a:lnTo>
                    <a:pt x="0" y="1074420"/>
                  </a:lnTo>
                  <a:lnTo>
                    <a:pt x="5675" y="1123672"/>
                  </a:lnTo>
                  <a:lnTo>
                    <a:pt x="21840" y="1168894"/>
                  </a:lnTo>
                  <a:lnTo>
                    <a:pt x="47206" y="1208794"/>
                  </a:lnTo>
                  <a:lnTo>
                    <a:pt x="80483" y="1242077"/>
                  </a:lnTo>
                  <a:lnTo>
                    <a:pt x="120381" y="1267452"/>
                  </a:lnTo>
                  <a:lnTo>
                    <a:pt x="165611" y="1283625"/>
                  </a:lnTo>
                  <a:lnTo>
                    <a:pt x="214884" y="1289303"/>
                  </a:lnTo>
                  <a:lnTo>
                    <a:pt x="3165348" y="1289303"/>
                  </a:lnTo>
                  <a:lnTo>
                    <a:pt x="3214600" y="1283625"/>
                  </a:lnTo>
                  <a:lnTo>
                    <a:pt x="3259822" y="1267452"/>
                  </a:lnTo>
                  <a:lnTo>
                    <a:pt x="3299722" y="1242077"/>
                  </a:lnTo>
                  <a:lnTo>
                    <a:pt x="3333005" y="1208794"/>
                  </a:lnTo>
                  <a:lnTo>
                    <a:pt x="3358380" y="1168894"/>
                  </a:lnTo>
                  <a:lnTo>
                    <a:pt x="3374553" y="1123672"/>
                  </a:lnTo>
                  <a:lnTo>
                    <a:pt x="3380232" y="1074420"/>
                  </a:lnTo>
                  <a:lnTo>
                    <a:pt x="3380232" y="214883"/>
                  </a:lnTo>
                  <a:lnTo>
                    <a:pt x="3374553" y="165631"/>
                  </a:lnTo>
                  <a:lnTo>
                    <a:pt x="3358380" y="120409"/>
                  </a:lnTo>
                  <a:lnTo>
                    <a:pt x="3333005" y="80509"/>
                  </a:lnTo>
                  <a:lnTo>
                    <a:pt x="3299722" y="47226"/>
                  </a:lnTo>
                  <a:lnTo>
                    <a:pt x="3259822" y="21851"/>
                  </a:lnTo>
                  <a:lnTo>
                    <a:pt x="3214600" y="5678"/>
                  </a:lnTo>
                  <a:lnTo>
                    <a:pt x="3165348" y="0"/>
                  </a:lnTo>
                  <a:close/>
                </a:path>
              </a:pathLst>
            </a:custGeom>
            <a:solidFill>
              <a:srgbClr val="AF1512"/>
            </a:solidFill>
          </p:spPr>
          <p:txBody>
            <a:bodyPr wrap="square" lIns="0" tIns="0" rIns="0" bIns="0" rtlCol="0"/>
            <a:lstStyle/>
            <a:p>
              <a:endParaRPr/>
            </a:p>
          </p:txBody>
        </p:sp>
        <p:sp>
          <p:nvSpPr>
            <p:cNvPr id="12" name="object 12"/>
            <p:cNvSpPr/>
            <p:nvPr/>
          </p:nvSpPr>
          <p:spPr>
            <a:xfrm>
              <a:off x="509778" y="3928109"/>
              <a:ext cx="3380740" cy="1289685"/>
            </a:xfrm>
            <a:custGeom>
              <a:avLst/>
              <a:gdLst/>
              <a:ahLst/>
              <a:cxnLst/>
              <a:rect l="l" t="t" r="r" b="b"/>
              <a:pathLst>
                <a:path w="3380740" h="1289685">
                  <a:moveTo>
                    <a:pt x="0" y="214883"/>
                  </a:moveTo>
                  <a:lnTo>
                    <a:pt x="5675" y="165631"/>
                  </a:lnTo>
                  <a:lnTo>
                    <a:pt x="21840" y="120409"/>
                  </a:lnTo>
                  <a:lnTo>
                    <a:pt x="47206" y="80509"/>
                  </a:lnTo>
                  <a:lnTo>
                    <a:pt x="80483" y="47226"/>
                  </a:lnTo>
                  <a:lnTo>
                    <a:pt x="120381" y="21851"/>
                  </a:lnTo>
                  <a:lnTo>
                    <a:pt x="165611" y="5678"/>
                  </a:lnTo>
                  <a:lnTo>
                    <a:pt x="214884" y="0"/>
                  </a:lnTo>
                  <a:lnTo>
                    <a:pt x="3165348" y="0"/>
                  </a:lnTo>
                  <a:lnTo>
                    <a:pt x="3214600" y="5678"/>
                  </a:lnTo>
                  <a:lnTo>
                    <a:pt x="3259822" y="21851"/>
                  </a:lnTo>
                  <a:lnTo>
                    <a:pt x="3299722" y="47226"/>
                  </a:lnTo>
                  <a:lnTo>
                    <a:pt x="3333005" y="80509"/>
                  </a:lnTo>
                  <a:lnTo>
                    <a:pt x="3358380" y="120409"/>
                  </a:lnTo>
                  <a:lnTo>
                    <a:pt x="3374553" y="165631"/>
                  </a:lnTo>
                  <a:lnTo>
                    <a:pt x="3380232" y="214883"/>
                  </a:lnTo>
                  <a:lnTo>
                    <a:pt x="3380232" y="1074420"/>
                  </a:lnTo>
                  <a:lnTo>
                    <a:pt x="3374553" y="1123672"/>
                  </a:lnTo>
                  <a:lnTo>
                    <a:pt x="3358380" y="1168894"/>
                  </a:lnTo>
                  <a:lnTo>
                    <a:pt x="3333005" y="1208794"/>
                  </a:lnTo>
                  <a:lnTo>
                    <a:pt x="3299722" y="1242077"/>
                  </a:lnTo>
                  <a:lnTo>
                    <a:pt x="3259822" y="1267452"/>
                  </a:lnTo>
                  <a:lnTo>
                    <a:pt x="3214600" y="1283625"/>
                  </a:lnTo>
                  <a:lnTo>
                    <a:pt x="3165348" y="1289303"/>
                  </a:lnTo>
                  <a:lnTo>
                    <a:pt x="214884" y="1289303"/>
                  </a:lnTo>
                  <a:lnTo>
                    <a:pt x="165611" y="1283625"/>
                  </a:lnTo>
                  <a:lnTo>
                    <a:pt x="120381" y="1267452"/>
                  </a:lnTo>
                  <a:lnTo>
                    <a:pt x="80483" y="1242077"/>
                  </a:lnTo>
                  <a:lnTo>
                    <a:pt x="47206" y="1208794"/>
                  </a:lnTo>
                  <a:lnTo>
                    <a:pt x="21840" y="1168894"/>
                  </a:lnTo>
                  <a:lnTo>
                    <a:pt x="5675" y="1123672"/>
                  </a:lnTo>
                  <a:lnTo>
                    <a:pt x="0" y="1074420"/>
                  </a:lnTo>
                  <a:lnTo>
                    <a:pt x="0" y="214883"/>
                  </a:lnTo>
                  <a:close/>
                </a:path>
              </a:pathLst>
            </a:custGeom>
            <a:ln w="19812">
              <a:solidFill>
                <a:srgbClr val="FFFFFF"/>
              </a:solidFill>
            </a:ln>
          </p:spPr>
          <p:txBody>
            <a:bodyPr wrap="square" lIns="0" tIns="0" rIns="0" bIns="0" rtlCol="0"/>
            <a:lstStyle/>
            <a:p>
              <a:endParaRPr/>
            </a:p>
          </p:txBody>
        </p:sp>
      </p:grpSp>
      <p:sp>
        <p:nvSpPr>
          <p:cNvPr id="13" name="object 13"/>
          <p:cNvSpPr txBox="1"/>
          <p:nvPr/>
        </p:nvSpPr>
        <p:spPr>
          <a:xfrm>
            <a:off x="1260728" y="4263085"/>
            <a:ext cx="1877060" cy="560070"/>
          </a:xfrm>
          <a:prstGeom prst="rect">
            <a:avLst/>
          </a:prstGeom>
        </p:spPr>
        <p:txBody>
          <a:bodyPr vert="horz" wrap="square" lIns="0" tIns="13335" rIns="0" bIns="0" rtlCol="0">
            <a:spAutoFit/>
          </a:bodyPr>
          <a:lstStyle/>
          <a:p>
            <a:pPr marL="12700">
              <a:lnSpc>
                <a:spcPct val="100000"/>
              </a:lnSpc>
              <a:spcBef>
                <a:spcPts val="105"/>
              </a:spcBef>
            </a:pPr>
            <a:r>
              <a:rPr sz="3500" b="1" spc="-160" dirty="0">
                <a:solidFill>
                  <a:srgbClr val="FFFFFF"/>
                </a:solidFill>
                <a:latin typeface="Tahoma"/>
                <a:cs typeface="Tahoma"/>
              </a:rPr>
              <a:t>Eligibility</a:t>
            </a:r>
            <a:endParaRPr sz="3500">
              <a:latin typeface="Tahoma"/>
              <a:cs typeface="Tahoma"/>
            </a:endParaRPr>
          </a:p>
        </p:txBody>
      </p:sp>
      <p:grpSp>
        <p:nvGrpSpPr>
          <p:cNvPr id="14" name="object 14"/>
          <p:cNvGrpSpPr/>
          <p:nvPr/>
        </p:nvGrpSpPr>
        <p:grpSpPr>
          <a:xfrm>
            <a:off x="3920997" y="5272785"/>
            <a:ext cx="7773034" cy="1399540"/>
            <a:chOff x="3920997" y="5272785"/>
            <a:chExt cx="7773034" cy="1399540"/>
          </a:xfrm>
        </p:grpSpPr>
        <p:sp>
          <p:nvSpPr>
            <p:cNvPr id="15" name="object 15"/>
            <p:cNvSpPr/>
            <p:nvPr/>
          </p:nvSpPr>
          <p:spPr>
            <a:xfrm>
              <a:off x="3931157" y="5282945"/>
              <a:ext cx="7752715" cy="1379220"/>
            </a:xfrm>
            <a:custGeom>
              <a:avLst/>
              <a:gdLst/>
              <a:ahLst/>
              <a:cxnLst/>
              <a:rect l="l" t="t" r="r" b="b"/>
              <a:pathLst>
                <a:path w="7752715" h="1379220">
                  <a:moveTo>
                    <a:pt x="7522717" y="0"/>
                  </a:moveTo>
                  <a:lnTo>
                    <a:pt x="0" y="0"/>
                  </a:lnTo>
                  <a:lnTo>
                    <a:pt x="0" y="1379219"/>
                  </a:lnTo>
                  <a:lnTo>
                    <a:pt x="7522717" y="1379219"/>
                  </a:lnTo>
                  <a:lnTo>
                    <a:pt x="7569058" y="1374549"/>
                  </a:lnTo>
                  <a:lnTo>
                    <a:pt x="7612213" y="1361155"/>
                  </a:lnTo>
                  <a:lnTo>
                    <a:pt x="7651260" y="1339960"/>
                  </a:lnTo>
                  <a:lnTo>
                    <a:pt x="7685277" y="1311890"/>
                  </a:lnTo>
                  <a:lnTo>
                    <a:pt x="7713342" y="1277870"/>
                  </a:lnTo>
                  <a:lnTo>
                    <a:pt x="7734530" y="1238823"/>
                  </a:lnTo>
                  <a:lnTo>
                    <a:pt x="7747919" y="1195675"/>
                  </a:lnTo>
                  <a:lnTo>
                    <a:pt x="7752588" y="1149349"/>
                  </a:lnTo>
                  <a:lnTo>
                    <a:pt x="7752588" y="229869"/>
                  </a:lnTo>
                  <a:lnTo>
                    <a:pt x="7747919" y="183529"/>
                  </a:lnTo>
                  <a:lnTo>
                    <a:pt x="7734530" y="140374"/>
                  </a:lnTo>
                  <a:lnTo>
                    <a:pt x="7713342" y="101327"/>
                  </a:lnTo>
                  <a:lnTo>
                    <a:pt x="7685278" y="67309"/>
                  </a:lnTo>
                  <a:lnTo>
                    <a:pt x="7651260" y="39245"/>
                  </a:lnTo>
                  <a:lnTo>
                    <a:pt x="7612213" y="18057"/>
                  </a:lnTo>
                  <a:lnTo>
                    <a:pt x="7569058" y="4668"/>
                  </a:lnTo>
                  <a:lnTo>
                    <a:pt x="7522717" y="0"/>
                  </a:lnTo>
                  <a:close/>
                </a:path>
              </a:pathLst>
            </a:custGeom>
            <a:solidFill>
              <a:srgbClr val="E3CCCC">
                <a:alpha val="90194"/>
              </a:srgbClr>
            </a:solidFill>
          </p:spPr>
          <p:txBody>
            <a:bodyPr wrap="square" lIns="0" tIns="0" rIns="0" bIns="0" rtlCol="0"/>
            <a:lstStyle/>
            <a:p>
              <a:endParaRPr/>
            </a:p>
          </p:txBody>
        </p:sp>
        <p:sp>
          <p:nvSpPr>
            <p:cNvPr id="16" name="object 16"/>
            <p:cNvSpPr/>
            <p:nvPr/>
          </p:nvSpPr>
          <p:spPr>
            <a:xfrm>
              <a:off x="3931157" y="5282945"/>
              <a:ext cx="7752715" cy="1379220"/>
            </a:xfrm>
            <a:custGeom>
              <a:avLst/>
              <a:gdLst/>
              <a:ahLst/>
              <a:cxnLst/>
              <a:rect l="l" t="t" r="r" b="b"/>
              <a:pathLst>
                <a:path w="7752715" h="1379220">
                  <a:moveTo>
                    <a:pt x="7752588" y="229869"/>
                  </a:moveTo>
                  <a:lnTo>
                    <a:pt x="7752588" y="1149349"/>
                  </a:lnTo>
                  <a:lnTo>
                    <a:pt x="7747919" y="1195675"/>
                  </a:lnTo>
                  <a:lnTo>
                    <a:pt x="7734530" y="1238823"/>
                  </a:lnTo>
                  <a:lnTo>
                    <a:pt x="7713342" y="1277870"/>
                  </a:lnTo>
                  <a:lnTo>
                    <a:pt x="7685277" y="1311890"/>
                  </a:lnTo>
                  <a:lnTo>
                    <a:pt x="7651260" y="1339960"/>
                  </a:lnTo>
                  <a:lnTo>
                    <a:pt x="7612213" y="1361155"/>
                  </a:lnTo>
                  <a:lnTo>
                    <a:pt x="7569058" y="1374549"/>
                  </a:lnTo>
                  <a:lnTo>
                    <a:pt x="7522717" y="1379219"/>
                  </a:lnTo>
                  <a:lnTo>
                    <a:pt x="0" y="1379219"/>
                  </a:lnTo>
                  <a:lnTo>
                    <a:pt x="0" y="0"/>
                  </a:lnTo>
                  <a:lnTo>
                    <a:pt x="7522717" y="0"/>
                  </a:lnTo>
                  <a:lnTo>
                    <a:pt x="7569058" y="4668"/>
                  </a:lnTo>
                  <a:lnTo>
                    <a:pt x="7612213" y="18057"/>
                  </a:lnTo>
                  <a:lnTo>
                    <a:pt x="7651260" y="39245"/>
                  </a:lnTo>
                  <a:lnTo>
                    <a:pt x="7685278" y="67309"/>
                  </a:lnTo>
                  <a:lnTo>
                    <a:pt x="7713342" y="101327"/>
                  </a:lnTo>
                  <a:lnTo>
                    <a:pt x="7734530" y="140374"/>
                  </a:lnTo>
                  <a:lnTo>
                    <a:pt x="7747919" y="183529"/>
                  </a:lnTo>
                  <a:lnTo>
                    <a:pt x="7752588" y="229869"/>
                  </a:lnTo>
                  <a:close/>
                </a:path>
              </a:pathLst>
            </a:custGeom>
            <a:ln w="19811">
              <a:solidFill>
                <a:srgbClr val="E3CCCC"/>
              </a:solidFill>
            </a:ln>
          </p:spPr>
          <p:txBody>
            <a:bodyPr wrap="square" lIns="0" tIns="0" rIns="0" bIns="0" rtlCol="0"/>
            <a:lstStyle/>
            <a:p>
              <a:endParaRPr/>
            </a:p>
          </p:txBody>
        </p:sp>
      </p:grpSp>
      <p:sp>
        <p:nvSpPr>
          <p:cNvPr id="17" name="object 17"/>
          <p:cNvSpPr txBox="1"/>
          <p:nvPr/>
        </p:nvSpPr>
        <p:spPr>
          <a:xfrm>
            <a:off x="4165472" y="4424629"/>
            <a:ext cx="7218680" cy="2005330"/>
          </a:xfrm>
          <a:prstGeom prst="rect">
            <a:avLst/>
          </a:prstGeom>
        </p:spPr>
        <p:txBody>
          <a:bodyPr vert="horz" wrap="square" lIns="0" tIns="36830" rIns="0" bIns="0" rtlCol="0">
            <a:spAutoFit/>
          </a:bodyPr>
          <a:lstStyle/>
          <a:p>
            <a:pPr marL="143510" marR="46990" algn="just">
              <a:lnSpc>
                <a:spcPts val="1760"/>
              </a:lnSpc>
              <a:spcBef>
                <a:spcPts val="290"/>
              </a:spcBef>
            </a:pPr>
            <a:r>
              <a:rPr sz="1600" dirty="0">
                <a:latin typeface="Verdana"/>
                <a:cs typeface="Verdana"/>
              </a:rPr>
              <a:t>on</a:t>
            </a:r>
            <a:r>
              <a:rPr sz="1600" spc="-60" dirty="0">
                <a:latin typeface="Verdana"/>
                <a:cs typeface="Verdana"/>
              </a:rPr>
              <a:t> </a:t>
            </a:r>
            <a:r>
              <a:rPr sz="1600" spc="-110" dirty="0">
                <a:latin typeface="Verdana"/>
                <a:cs typeface="Verdana"/>
              </a:rPr>
              <a:t>marks</a:t>
            </a:r>
            <a:r>
              <a:rPr sz="1600" spc="-30" dirty="0">
                <a:latin typeface="Verdana"/>
                <a:cs typeface="Verdana"/>
              </a:rPr>
              <a:t> </a:t>
            </a:r>
            <a:r>
              <a:rPr sz="1600" dirty="0">
                <a:latin typeface="Verdana"/>
                <a:cs typeface="Verdana"/>
              </a:rPr>
              <a:t>obtained</a:t>
            </a:r>
            <a:r>
              <a:rPr sz="1600" spc="-40" dirty="0">
                <a:latin typeface="Verdana"/>
                <a:cs typeface="Verdana"/>
              </a:rPr>
              <a:t> </a:t>
            </a:r>
            <a:r>
              <a:rPr sz="1600" spc="-10" dirty="0">
                <a:latin typeface="Verdana"/>
                <a:cs typeface="Verdana"/>
              </a:rPr>
              <a:t>in</a:t>
            </a:r>
            <a:r>
              <a:rPr sz="1600" spc="-25" dirty="0">
                <a:latin typeface="Verdana"/>
                <a:cs typeface="Verdana"/>
              </a:rPr>
              <a:t> </a:t>
            </a:r>
            <a:r>
              <a:rPr sz="1600" spc="-135" dirty="0">
                <a:latin typeface="Verdana"/>
                <a:cs typeface="Verdana"/>
              </a:rPr>
              <a:t>SSC</a:t>
            </a:r>
            <a:r>
              <a:rPr sz="1600" spc="-10" dirty="0">
                <a:latin typeface="Verdana"/>
                <a:cs typeface="Verdana"/>
              </a:rPr>
              <a:t> </a:t>
            </a:r>
            <a:r>
              <a:rPr sz="1600" dirty="0">
                <a:latin typeface="Verdana"/>
                <a:cs typeface="Verdana"/>
              </a:rPr>
              <a:t>(Science</a:t>
            </a:r>
            <a:r>
              <a:rPr sz="1600" spc="-40" dirty="0">
                <a:latin typeface="Verdana"/>
                <a:cs typeface="Verdana"/>
              </a:rPr>
              <a:t> </a:t>
            </a:r>
            <a:r>
              <a:rPr sz="1600" spc="-20" dirty="0">
                <a:latin typeface="Verdana"/>
                <a:cs typeface="Verdana"/>
              </a:rPr>
              <a:t>Group).</a:t>
            </a:r>
            <a:r>
              <a:rPr sz="1600" spc="-40" dirty="0">
                <a:latin typeface="Verdana"/>
                <a:cs typeface="Verdana"/>
              </a:rPr>
              <a:t> </a:t>
            </a:r>
            <a:r>
              <a:rPr sz="1600" spc="-70" dirty="0">
                <a:latin typeface="Verdana"/>
                <a:cs typeface="Verdana"/>
              </a:rPr>
              <a:t>Ten</a:t>
            </a:r>
            <a:r>
              <a:rPr sz="1600" spc="-50" dirty="0">
                <a:latin typeface="Verdana"/>
                <a:cs typeface="Verdana"/>
              </a:rPr>
              <a:t> </a:t>
            </a:r>
            <a:r>
              <a:rPr sz="1600" spc="-105" dirty="0">
                <a:latin typeface="Verdana"/>
                <a:cs typeface="Verdana"/>
              </a:rPr>
              <a:t>marks</a:t>
            </a:r>
            <a:r>
              <a:rPr sz="1600" spc="-25" dirty="0">
                <a:latin typeface="Verdana"/>
                <a:cs typeface="Verdana"/>
              </a:rPr>
              <a:t> </a:t>
            </a:r>
            <a:r>
              <a:rPr sz="1600" dirty="0">
                <a:latin typeface="Verdana"/>
                <a:cs typeface="Verdana"/>
              </a:rPr>
              <a:t>per</a:t>
            </a:r>
            <a:r>
              <a:rPr sz="1600" spc="-40" dirty="0">
                <a:latin typeface="Verdana"/>
                <a:cs typeface="Verdana"/>
              </a:rPr>
              <a:t> </a:t>
            </a:r>
            <a:r>
              <a:rPr sz="1600" dirty="0">
                <a:latin typeface="Verdana"/>
                <a:cs typeface="Verdana"/>
              </a:rPr>
              <a:t>year</a:t>
            </a:r>
            <a:r>
              <a:rPr sz="1600" spc="-20" dirty="0">
                <a:latin typeface="Verdana"/>
                <a:cs typeface="Verdana"/>
              </a:rPr>
              <a:t> </a:t>
            </a:r>
            <a:r>
              <a:rPr sz="1600" spc="-75" dirty="0">
                <a:latin typeface="Verdana"/>
                <a:cs typeface="Verdana"/>
              </a:rPr>
              <a:t>will</a:t>
            </a:r>
            <a:r>
              <a:rPr sz="1600" spc="-25" dirty="0">
                <a:latin typeface="Verdana"/>
                <a:cs typeface="Verdana"/>
              </a:rPr>
              <a:t> </a:t>
            </a:r>
            <a:r>
              <a:rPr sz="1600" spc="60" dirty="0">
                <a:latin typeface="Verdana"/>
                <a:cs typeface="Verdana"/>
              </a:rPr>
              <a:t>be deducted</a:t>
            </a:r>
            <a:r>
              <a:rPr sz="1600" spc="310" dirty="0">
                <a:latin typeface="Verdana"/>
                <a:cs typeface="Verdana"/>
              </a:rPr>
              <a:t> </a:t>
            </a:r>
            <a:r>
              <a:rPr sz="1600" dirty="0">
                <a:latin typeface="Verdana"/>
                <a:cs typeface="Verdana"/>
              </a:rPr>
              <a:t>from</a:t>
            </a:r>
            <a:r>
              <a:rPr sz="1600" spc="310" dirty="0">
                <a:latin typeface="Verdana"/>
                <a:cs typeface="Verdana"/>
              </a:rPr>
              <a:t> </a:t>
            </a:r>
            <a:r>
              <a:rPr sz="1600" dirty="0">
                <a:latin typeface="Verdana"/>
                <a:cs typeface="Verdana"/>
              </a:rPr>
              <a:t>the</a:t>
            </a:r>
            <a:r>
              <a:rPr sz="1600" spc="300" dirty="0">
                <a:latin typeface="Verdana"/>
                <a:cs typeface="Verdana"/>
              </a:rPr>
              <a:t> </a:t>
            </a:r>
            <a:r>
              <a:rPr sz="1600" spc="45" dirty="0">
                <a:latin typeface="Verdana"/>
                <a:cs typeface="Verdana"/>
              </a:rPr>
              <a:t>candidate</a:t>
            </a:r>
            <a:r>
              <a:rPr sz="1600" spc="330" dirty="0">
                <a:latin typeface="Verdana"/>
                <a:cs typeface="Verdana"/>
              </a:rPr>
              <a:t> </a:t>
            </a:r>
            <a:r>
              <a:rPr sz="1600" dirty="0">
                <a:latin typeface="Verdana"/>
                <a:cs typeface="Verdana"/>
              </a:rPr>
              <a:t>who</a:t>
            </a:r>
            <a:r>
              <a:rPr sz="1600" spc="305" dirty="0">
                <a:latin typeface="Verdana"/>
                <a:cs typeface="Verdana"/>
              </a:rPr>
              <a:t> </a:t>
            </a:r>
            <a:r>
              <a:rPr sz="1600" dirty="0">
                <a:latin typeface="Verdana"/>
                <a:cs typeface="Verdana"/>
              </a:rPr>
              <a:t>has</a:t>
            </a:r>
            <a:r>
              <a:rPr sz="1600" spc="325" dirty="0">
                <a:latin typeface="Verdana"/>
                <a:cs typeface="Verdana"/>
              </a:rPr>
              <a:t> </a:t>
            </a:r>
            <a:r>
              <a:rPr sz="1600" dirty="0">
                <a:latin typeface="Verdana"/>
                <a:cs typeface="Verdana"/>
              </a:rPr>
              <a:t>passed</a:t>
            </a:r>
            <a:r>
              <a:rPr sz="1600" spc="310" dirty="0">
                <a:latin typeface="Verdana"/>
                <a:cs typeface="Verdana"/>
              </a:rPr>
              <a:t> </a:t>
            </a:r>
            <a:r>
              <a:rPr sz="1600" dirty="0">
                <a:latin typeface="Verdana"/>
                <a:cs typeface="Verdana"/>
              </a:rPr>
              <a:t>SSC</a:t>
            </a:r>
            <a:r>
              <a:rPr sz="1600" spc="305" dirty="0">
                <a:latin typeface="Verdana"/>
                <a:cs typeface="Verdana"/>
              </a:rPr>
              <a:t> </a:t>
            </a:r>
            <a:r>
              <a:rPr sz="1600" dirty="0">
                <a:latin typeface="Verdana"/>
                <a:cs typeface="Verdana"/>
              </a:rPr>
              <a:t>exam</a:t>
            </a:r>
            <a:r>
              <a:rPr sz="1600" spc="310" dirty="0">
                <a:latin typeface="Verdana"/>
                <a:cs typeface="Verdana"/>
              </a:rPr>
              <a:t> </a:t>
            </a:r>
            <a:r>
              <a:rPr sz="1600" spc="-10" dirty="0">
                <a:latin typeface="Verdana"/>
                <a:cs typeface="Verdana"/>
              </a:rPr>
              <a:t>before </a:t>
            </a:r>
            <a:r>
              <a:rPr sz="1600" spc="-50" dirty="0">
                <a:latin typeface="Verdana"/>
                <a:cs typeface="Verdana"/>
              </a:rPr>
              <a:t>current</a:t>
            </a:r>
            <a:r>
              <a:rPr sz="1600" spc="-100" dirty="0">
                <a:latin typeface="Verdana"/>
                <a:cs typeface="Verdana"/>
              </a:rPr>
              <a:t> </a:t>
            </a:r>
            <a:r>
              <a:rPr sz="1600" spc="75" dirty="0">
                <a:latin typeface="Verdana"/>
                <a:cs typeface="Verdana"/>
              </a:rPr>
              <a:t>academic</a:t>
            </a:r>
            <a:r>
              <a:rPr sz="1600" spc="-100" dirty="0">
                <a:latin typeface="Verdana"/>
                <a:cs typeface="Verdana"/>
              </a:rPr>
              <a:t> </a:t>
            </a:r>
            <a:r>
              <a:rPr sz="1600" spc="-20" dirty="0">
                <a:latin typeface="Verdana"/>
                <a:cs typeface="Verdana"/>
              </a:rPr>
              <a:t>year.</a:t>
            </a:r>
            <a:endParaRPr sz="1600">
              <a:latin typeface="Verdana"/>
              <a:cs typeface="Verdana"/>
            </a:endParaRPr>
          </a:p>
          <a:p>
            <a:pPr marL="183515" marR="5080" indent="-171450" algn="just">
              <a:lnSpc>
                <a:spcPct val="91900"/>
              </a:lnSpc>
              <a:spcBef>
                <a:spcPts val="1295"/>
              </a:spcBef>
              <a:buChar char="•"/>
              <a:tabLst>
                <a:tab pos="184785" algn="l"/>
              </a:tabLst>
            </a:pPr>
            <a:r>
              <a:rPr sz="1600" spc="-45" dirty="0">
                <a:latin typeface="Verdana"/>
                <a:cs typeface="Verdana"/>
              </a:rPr>
              <a:t>The</a:t>
            </a:r>
            <a:r>
              <a:rPr sz="1600" spc="5" dirty="0">
                <a:latin typeface="Verdana"/>
                <a:cs typeface="Verdana"/>
              </a:rPr>
              <a:t> </a:t>
            </a:r>
            <a:r>
              <a:rPr sz="1600" dirty="0">
                <a:latin typeface="Verdana"/>
                <a:cs typeface="Verdana"/>
              </a:rPr>
              <a:t>lower</a:t>
            </a:r>
            <a:r>
              <a:rPr sz="1600" spc="15" dirty="0">
                <a:latin typeface="Verdana"/>
                <a:cs typeface="Verdana"/>
              </a:rPr>
              <a:t> </a:t>
            </a:r>
            <a:r>
              <a:rPr sz="1600" spc="55" dirty="0">
                <a:latin typeface="Verdana"/>
                <a:cs typeface="Verdana"/>
              </a:rPr>
              <a:t>and</a:t>
            </a:r>
            <a:r>
              <a:rPr sz="1600" spc="20" dirty="0">
                <a:latin typeface="Verdana"/>
                <a:cs typeface="Verdana"/>
              </a:rPr>
              <a:t> </a:t>
            </a:r>
            <a:r>
              <a:rPr sz="1600" dirty="0">
                <a:latin typeface="Verdana"/>
                <a:cs typeface="Verdana"/>
              </a:rPr>
              <a:t>upper</a:t>
            </a:r>
            <a:r>
              <a:rPr sz="1600" spc="5" dirty="0">
                <a:latin typeface="Verdana"/>
                <a:cs typeface="Verdana"/>
              </a:rPr>
              <a:t> </a:t>
            </a:r>
            <a:r>
              <a:rPr sz="1600" spc="95" dirty="0">
                <a:latin typeface="Verdana"/>
                <a:cs typeface="Verdana"/>
              </a:rPr>
              <a:t>age</a:t>
            </a:r>
            <a:r>
              <a:rPr sz="1600" spc="10" dirty="0">
                <a:latin typeface="Verdana"/>
                <a:cs typeface="Verdana"/>
              </a:rPr>
              <a:t> </a:t>
            </a:r>
            <a:r>
              <a:rPr sz="1600" spc="-110" dirty="0">
                <a:latin typeface="Verdana"/>
                <a:cs typeface="Verdana"/>
              </a:rPr>
              <a:t>limits</a:t>
            </a:r>
            <a:r>
              <a:rPr sz="1600" spc="15" dirty="0">
                <a:latin typeface="Verdana"/>
                <a:cs typeface="Verdana"/>
              </a:rPr>
              <a:t> </a:t>
            </a:r>
            <a:r>
              <a:rPr sz="1600" spc="-10" dirty="0">
                <a:latin typeface="Verdana"/>
                <a:cs typeface="Verdana"/>
              </a:rPr>
              <a:t>for</a:t>
            </a:r>
            <a:r>
              <a:rPr sz="1600" spc="5" dirty="0">
                <a:latin typeface="Verdana"/>
                <a:cs typeface="Verdana"/>
              </a:rPr>
              <a:t> </a:t>
            </a:r>
            <a:r>
              <a:rPr sz="1600" dirty="0">
                <a:latin typeface="Verdana"/>
                <a:cs typeface="Verdana"/>
              </a:rPr>
              <a:t>the</a:t>
            </a:r>
            <a:r>
              <a:rPr sz="1600" spc="10" dirty="0">
                <a:latin typeface="Verdana"/>
                <a:cs typeface="Verdana"/>
              </a:rPr>
              <a:t> </a:t>
            </a:r>
            <a:r>
              <a:rPr sz="1600" dirty="0">
                <a:latin typeface="Verdana"/>
                <a:cs typeface="Verdana"/>
              </a:rPr>
              <a:t>applicant</a:t>
            </a:r>
            <a:r>
              <a:rPr sz="1600" spc="5" dirty="0">
                <a:latin typeface="Verdana"/>
                <a:cs typeface="Verdana"/>
              </a:rPr>
              <a:t> </a:t>
            </a:r>
            <a:r>
              <a:rPr sz="1600" dirty="0">
                <a:latin typeface="Verdana"/>
                <a:cs typeface="Verdana"/>
              </a:rPr>
              <a:t>are </a:t>
            </a:r>
            <a:r>
              <a:rPr sz="1600" spc="-65" dirty="0">
                <a:latin typeface="Verdana"/>
                <a:cs typeface="Verdana"/>
              </a:rPr>
              <a:t>16</a:t>
            </a:r>
            <a:r>
              <a:rPr sz="1600" spc="10" dirty="0">
                <a:latin typeface="Verdana"/>
                <a:cs typeface="Verdana"/>
              </a:rPr>
              <a:t> </a:t>
            </a:r>
            <a:r>
              <a:rPr sz="1600" spc="55" dirty="0">
                <a:latin typeface="Verdana"/>
                <a:cs typeface="Verdana"/>
              </a:rPr>
              <a:t>and</a:t>
            </a:r>
            <a:r>
              <a:rPr sz="1600" spc="25" dirty="0">
                <a:latin typeface="Verdana"/>
                <a:cs typeface="Verdana"/>
              </a:rPr>
              <a:t> </a:t>
            </a:r>
            <a:r>
              <a:rPr sz="1600" spc="-65" dirty="0">
                <a:latin typeface="Verdana"/>
                <a:cs typeface="Verdana"/>
              </a:rPr>
              <a:t>25</a:t>
            </a:r>
            <a:r>
              <a:rPr sz="1600" spc="10" dirty="0">
                <a:latin typeface="Verdana"/>
                <a:cs typeface="Verdana"/>
              </a:rPr>
              <a:t> </a:t>
            </a:r>
            <a:r>
              <a:rPr sz="1600" spc="-10" dirty="0">
                <a:latin typeface="Verdana"/>
                <a:cs typeface="Verdana"/>
              </a:rPr>
              <a:t>years 	</a:t>
            </a:r>
            <a:r>
              <a:rPr sz="1600" spc="-40" dirty="0">
                <a:latin typeface="Verdana"/>
                <a:cs typeface="Verdana"/>
              </a:rPr>
              <a:t>respectively</a:t>
            </a:r>
            <a:r>
              <a:rPr sz="1600" spc="-105" dirty="0">
                <a:latin typeface="Verdana"/>
                <a:cs typeface="Verdana"/>
              </a:rPr>
              <a:t> </a:t>
            </a:r>
            <a:r>
              <a:rPr sz="1600" spc="-90" dirty="0">
                <a:latin typeface="Verdana"/>
                <a:cs typeface="Verdana"/>
              </a:rPr>
              <a:t>as</a:t>
            </a:r>
            <a:r>
              <a:rPr sz="1600" spc="-50" dirty="0">
                <a:latin typeface="Verdana"/>
                <a:cs typeface="Verdana"/>
              </a:rPr>
              <a:t> </a:t>
            </a:r>
            <a:r>
              <a:rPr sz="1600" spc="-20" dirty="0">
                <a:latin typeface="Verdana"/>
                <a:cs typeface="Verdana"/>
              </a:rPr>
              <a:t>per</a:t>
            </a:r>
            <a:r>
              <a:rPr sz="1600" spc="-75" dirty="0">
                <a:latin typeface="Verdana"/>
                <a:cs typeface="Verdana"/>
              </a:rPr>
              <a:t> </a:t>
            </a:r>
            <a:r>
              <a:rPr sz="1600" spc="-170" dirty="0">
                <a:latin typeface="Verdana"/>
                <a:cs typeface="Verdana"/>
              </a:rPr>
              <a:t>KP</a:t>
            </a:r>
            <a:r>
              <a:rPr sz="1600" spc="30" dirty="0">
                <a:latin typeface="Verdana"/>
                <a:cs typeface="Verdana"/>
              </a:rPr>
              <a:t> </a:t>
            </a:r>
            <a:r>
              <a:rPr sz="1600" spc="-110" dirty="0">
                <a:latin typeface="Verdana"/>
                <a:cs typeface="Verdana"/>
              </a:rPr>
              <a:t>BT&amp;CE</a:t>
            </a:r>
            <a:r>
              <a:rPr sz="1600" spc="-5" dirty="0">
                <a:latin typeface="Verdana"/>
                <a:cs typeface="Verdana"/>
              </a:rPr>
              <a:t> </a:t>
            </a:r>
            <a:r>
              <a:rPr sz="1600" spc="-35" dirty="0">
                <a:latin typeface="Verdana"/>
                <a:cs typeface="Verdana"/>
              </a:rPr>
              <a:t>Peshawar.</a:t>
            </a:r>
            <a:r>
              <a:rPr sz="1600" spc="-25" dirty="0">
                <a:latin typeface="Verdana"/>
                <a:cs typeface="Verdana"/>
              </a:rPr>
              <a:t> </a:t>
            </a:r>
            <a:r>
              <a:rPr sz="1600" spc="-310" dirty="0">
                <a:latin typeface="Verdana"/>
                <a:cs typeface="Verdana"/>
              </a:rPr>
              <a:t>In</a:t>
            </a:r>
            <a:r>
              <a:rPr sz="1600" spc="165" dirty="0">
                <a:latin typeface="Verdana"/>
                <a:cs typeface="Verdana"/>
              </a:rPr>
              <a:t> </a:t>
            </a:r>
            <a:r>
              <a:rPr sz="1600" dirty="0">
                <a:latin typeface="Verdana"/>
                <a:cs typeface="Verdana"/>
              </a:rPr>
              <a:t>case</a:t>
            </a:r>
            <a:r>
              <a:rPr sz="1600" spc="-10" dirty="0">
                <a:latin typeface="Verdana"/>
                <a:cs typeface="Verdana"/>
              </a:rPr>
              <a:t> </a:t>
            </a:r>
            <a:r>
              <a:rPr sz="1600" dirty="0">
                <a:latin typeface="Verdana"/>
                <a:cs typeface="Verdana"/>
              </a:rPr>
              <a:t>two candidates</a:t>
            </a:r>
            <a:r>
              <a:rPr sz="1600" spc="5" dirty="0">
                <a:latin typeface="Verdana"/>
                <a:cs typeface="Verdana"/>
              </a:rPr>
              <a:t> </a:t>
            </a:r>
            <a:r>
              <a:rPr sz="1600" spc="-10" dirty="0">
                <a:latin typeface="Verdana"/>
                <a:cs typeface="Verdana"/>
              </a:rPr>
              <a:t>having 	</a:t>
            </a:r>
            <a:r>
              <a:rPr sz="1600" dirty="0">
                <a:latin typeface="Verdana"/>
                <a:cs typeface="Verdana"/>
              </a:rPr>
              <a:t>same</a:t>
            </a:r>
            <a:r>
              <a:rPr sz="1600" spc="245" dirty="0">
                <a:latin typeface="Verdana"/>
                <a:cs typeface="Verdana"/>
              </a:rPr>
              <a:t> </a:t>
            </a:r>
            <a:r>
              <a:rPr sz="1600" dirty="0">
                <a:latin typeface="Verdana"/>
                <a:cs typeface="Verdana"/>
              </a:rPr>
              <a:t>percentage</a:t>
            </a:r>
            <a:r>
              <a:rPr sz="1600" spc="240" dirty="0">
                <a:latin typeface="Verdana"/>
                <a:cs typeface="Verdana"/>
              </a:rPr>
              <a:t> </a:t>
            </a:r>
            <a:r>
              <a:rPr sz="1600" dirty="0">
                <a:latin typeface="Verdana"/>
                <a:cs typeface="Verdana"/>
              </a:rPr>
              <a:t>in</a:t>
            </a:r>
            <a:r>
              <a:rPr sz="1600" spc="254" dirty="0">
                <a:latin typeface="Verdana"/>
                <a:cs typeface="Verdana"/>
              </a:rPr>
              <a:t> </a:t>
            </a:r>
            <a:r>
              <a:rPr sz="1600" dirty="0">
                <a:latin typeface="Verdana"/>
                <a:cs typeface="Verdana"/>
              </a:rPr>
              <a:t>the</a:t>
            </a:r>
            <a:r>
              <a:rPr sz="1600" spc="240" dirty="0">
                <a:latin typeface="Verdana"/>
                <a:cs typeface="Verdana"/>
              </a:rPr>
              <a:t> </a:t>
            </a:r>
            <a:r>
              <a:rPr sz="1600" dirty="0">
                <a:latin typeface="Verdana"/>
                <a:cs typeface="Verdana"/>
              </a:rPr>
              <a:t>merit</a:t>
            </a:r>
            <a:r>
              <a:rPr sz="1600" spc="240" dirty="0">
                <a:latin typeface="Verdana"/>
                <a:cs typeface="Verdana"/>
              </a:rPr>
              <a:t> </a:t>
            </a:r>
            <a:r>
              <a:rPr sz="1600" spc="-60" dirty="0">
                <a:latin typeface="Verdana"/>
                <a:cs typeface="Verdana"/>
              </a:rPr>
              <a:t>list,</a:t>
            </a:r>
            <a:r>
              <a:rPr sz="1600" spc="240" dirty="0">
                <a:latin typeface="Verdana"/>
                <a:cs typeface="Verdana"/>
              </a:rPr>
              <a:t> </a:t>
            </a:r>
            <a:r>
              <a:rPr sz="1600" dirty="0">
                <a:latin typeface="Verdana"/>
                <a:cs typeface="Verdana"/>
              </a:rPr>
              <a:t>preference</a:t>
            </a:r>
            <a:r>
              <a:rPr sz="1600" spc="265" dirty="0">
                <a:latin typeface="Verdana"/>
                <a:cs typeface="Verdana"/>
              </a:rPr>
              <a:t> </a:t>
            </a:r>
            <a:r>
              <a:rPr sz="1600" dirty="0">
                <a:latin typeface="Verdana"/>
                <a:cs typeface="Verdana"/>
              </a:rPr>
              <a:t>will</a:t>
            </a:r>
            <a:r>
              <a:rPr sz="1600" spc="260" dirty="0">
                <a:latin typeface="Verdana"/>
                <a:cs typeface="Verdana"/>
              </a:rPr>
              <a:t> </a:t>
            </a:r>
            <a:r>
              <a:rPr sz="1600" spc="85" dirty="0">
                <a:latin typeface="Verdana"/>
                <a:cs typeface="Verdana"/>
              </a:rPr>
              <a:t>be</a:t>
            </a:r>
            <a:r>
              <a:rPr sz="1600" spc="245" dirty="0">
                <a:latin typeface="Verdana"/>
                <a:cs typeface="Verdana"/>
              </a:rPr>
              <a:t> </a:t>
            </a:r>
            <a:r>
              <a:rPr sz="1600" dirty="0">
                <a:latin typeface="Verdana"/>
                <a:cs typeface="Verdana"/>
              </a:rPr>
              <a:t>given</a:t>
            </a:r>
            <a:r>
              <a:rPr sz="1600" spc="250" dirty="0">
                <a:latin typeface="Verdana"/>
                <a:cs typeface="Verdana"/>
              </a:rPr>
              <a:t> </a:t>
            </a:r>
            <a:r>
              <a:rPr sz="1600" dirty="0">
                <a:latin typeface="Verdana"/>
                <a:cs typeface="Verdana"/>
              </a:rPr>
              <a:t>to</a:t>
            </a:r>
            <a:r>
              <a:rPr sz="1600" spc="245" dirty="0">
                <a:latin typeface="Verdana"/>
                <a:cs typeface="Verdana"/>
              </a:rPr>
              <a:t> </a:t>
            </a:r>
            <a:r>
              <a:rPr sz="1600" spc="-25" dirty="0">
                <a:latin typeface="Verdana"/>
                <a:cs typeface="Verdana"/>
              </a:rPr>
              <a:t>the 	</a:t>
            </a:r>
            <a:r>
              <a:rPr sz="1600" dirty="0">
                <a:latin typeface="Verdana"/>
                <a:cs typeface="Verdana"/>
              </a:rPr>
              <a:t>applicant</a:t>
            </a:r>
            <a:r>
              <a:rPr sz="1600" spc="50" dirty="0">
                <a:latin typeface="Verdana"/>
                <a:cs typeface="Verdana"/>
              </a:rPr>
              <a:t> </a:t>
            </a:r>
            <a:r>
              <a:rPr sz="1600" spc="-45" dirty="0">
                <a:latin typeface="Verdana"/>
                <a:cs typeface="Verdana"/>
              </a:rPr>
              <a:t>senior</a:t>
            </a:r>
            <a:r>
              <a:rPr sz="1600" spc="65" dirty="0">
                <a:latin typeface="Verdana"/>
                <a:cs typeface="Verdana"/>
              </a:rPr>
              <a:t> </a:t>
            </a:r>
            <a:r>
              <a:rPr sz="1600" dirty="0">
                <a:latin typeface="Verdana"/>
                <a:cs typeface="Verdana"/>
              </a:rPr>
              <a:t>in</a:t>
            </a:r>
            <a:r>
              <a:rPr sz="1600" spc="55" dirty="0">
                <a:latin typeface="Verdana"/>
                <a:cs typeface="Verdana"/>
              </a:rPr>
              <a:t> </a:t>
            </a:r>
            <a:r>
              <a:rPr sz="1600" dirty="0">
                <a:latin typeface="Verdana"/>
                <a:cs typeface="Verdana"/>
              </a:rPr>
              <a:t>age.</a:t>
            </a:r>
            <a:r>
              <a:rPr sz="1600" spc="50" dirty="0">
                <a:latin typeface="Verdana"/>
                <a:cs typeface="Verdana"/>
              </a:rPr>
              <a:t> </a:t>
            </a:r>
            <a:r>
              <a:rPr sz="1600" dirty="0">
                <a:latin typeface="Verdana"/>
                <a:cs typeface="Verdana"/>
              </a:rPr>
              <a:t>Applications</a:t>
            </a:r>
            <a:r>
              <a:rPr sz="1600" spc="65" dirty="0">
                <a:latin typeface="Verdana"/>
                <a:cs typeface="Verdana"/>
              </a:rPr>
              <a:t> </a:t>
            </a:r>
            <a:r>
              <a:rPr sz="1600" dirty="0">
                <a:latin typeface="Verdana"/>
                <a:cs typeface="Verdana"/>
              </a:rPr>
              <a:t>against</a:t>
            </a:r>
            <a:r>
              <a:rPr sz="1600" spc="65" dirty="0">
                <a:latin typeface="Verdana"/>
                <a:cs typeface="Verdana"/>
              </a:rPr>
              <a:t> </a:t>
            </a:r>
            <a:r>
              <a:rPr sz="1600" dirty="0">
                <a:latin typeface="Verdana"/>
                <a:cs typeface="Verdana"/>
              </a:rPr>
              <a:t>regional</a:t>
            </a:r>
            <a:r>
              <a:rPr sz="1600" spc="75" dirty="0">
                <a:latin typeface="Verdana"/>
                <a:cs typeface="Verdana"/>
              </a:rPr>
              <a:t> </a:t>
            </a:r>
            <a:r>
              <a:rPr sz="1600" dirty="0">
                <a:latin typeface="Verdana"/>
                <a:cs typeface="Verdana"/>
              </a:rPr>
              <a:t>allocated</a:t>
            </a:r>
            <a:r>
              <a:rPr sz="1600" spc="60" dirty="0">
                <a:latin typeface="Verdana"/>
                <a:cs typeface="Verdana"/>
              </a:rPr>
              <a:t> </a:t>
            </a:r>
            <a:r>
              <a:rPr sz="1600" spc="-10" dirty="0">
                <a:latin typeface="Verdana"/>
                <a:cs typeface="Verdana"/>
              </a:rPr>
              <a:t>seats 	</a:t>
            </a:r>
            <a:r>
              <a:rPr sz="1600" spc="-70" dirty="0">
                <a:latin typeface="Verdana"/>
                <a:cs typeface="Verdana"/>
              </a:rPr>
              <a:t>must</a:t>
            </a:r>
            <a:r>
              <a:rPr sz="1600" spc="25" dirty="0">
                <a:latin typeface="Verdana"/>
                <a:cs typeface="Verdana"/>
              </a:rPr>
              <a:t> </a:t>
            </a:r>
            <a:r>
              <a:rPr sz="1600" dirty="0">
                <a:latin typeface="Verdana"/>
                <a:cs typeface="Verdana"/>
              </a:rPr>
              <a:t>reach</a:t>
            </a:r>
            <a:r>
              <a:rPr sz="1600" spc="35" dirty="0">
                <a:latin typeface="Verdana"/>
                <a:cs typeface="Verdana"/>
              </a:rPr>
              <a:t> </a:t>
            </a:r>
            <a:r>
              <a:rPr sz="1600" dirty="0">
                <a:latin typeface="Verdana"/>
                <a:cs typeface="Verdana"/>
              </a:rPr>
              <a:t>the</a:t>
            </a:r>
            <a:r>
              <a:rPr sz="1600" spc="25" dirty="0">
                <a:latin typeface="Verdana"/>
                <a:cs typeface="Verdana"/>
              </a:rPr>
              <a:t> </a:t>
            </a:r>
            <a:r>
              <a:rPr sz="1600" spc="-85" dirty="0">
                <a:latin typeface="Verdana"/>
                <a:cs typeface="Verdana"/>
              </a:rPr>
              <a:t>Institute</a:t>
            </a:r>
            <a:r>
              <a:rPr sz="1600" spc="30" dirty="0">
                <a:latin typeface="Verdana"/>
                <a:cs typeface="Verdana"/>
              </a:rPr>
              <a:t> </a:t>
            </a:r>
            <a:r>
              <a:rPr sz="1600" dirty="0">
                <a:latin typeface="Verdana"/>
                <a:cs typeface="Verdana"/>
              </a:rPr>
              <a:t>before</a:t>
            </a:r>
            <a:r>
              <a:rPr sz="1600" spc="25" dirty="0">
                <a:latin typeface="Verdana"/>
                <a:cs typeface="Verdana"/>
              </a:rPr>
              <a:t> </a:t>
            </a:r>
            <a:r>
              <a:rPr sz="1600" dirty="0">
                <a:latin typeface="Verdana"/>
                <a:cs typeface="Verdana"/>
              </a:rPr>
              <a:t>closing</a:t>
            </a:r>
            <a:r>
              <a:rPr sz="1600" spc="35" dirty="0">
                <a:latin typeface="Verdana"/>
                <a:cs typeface="Verdana"/>
              </a:rPr>
              <a:t> </a:t>
            </a:r>
            <a:r>
              <a:rPr sz="1600" dirty="0">
                <a:latin typeface="Verdana"/>
                <a:cs typeface="Verdana"/>
              </a:rPr>
              <a:t>date,</a:t>
            </a:r>
            <a:r>
              <a:rPr sz="1600" spc="30" dirty="0">
                <a:latin typeface="Verdana"/>
                <a:cs typeface="Verdana"/>
              </a:rPr>
              <a:t> </a:t>
            </a:r>
            <a:r>
              <a:rPr sz="1600" spc="-30" dirty="0">
                <a:latin typeface="Verdana"/>
                <a:cs typeface="Verdana"/>
              </a:rPr>
              <a:t>otherwise</a:t>
            </a:r>
            <a:r>
              <a:rPr sz="1600" spc="25" dirty="0">
                <a:latin typeface="Verdana"/>
                <a:cs typeface="Verdana"/>
              </a:rPr>
              <a:t> </a:t>
            </a:r>
            <a:r>
              <a:rPr sz="1600" spc="-40" dirty="0">
                <a:latin typeface="Verdana"/>
                <a:cs typeface="Verdana"/>
              </a:rPr>
              <a:t>reserve</a:t>
            </a:r>
            <a:r>
              <a:rPr sz="1600" spc="30" dirty="0">
                <a:latin typeface="Verdana"/>
                <a:cs typeface="Verdana"/>
              </a:rPr>
              <a:t> </a:t>
            </a:r>
            <a:r>
              <a:rPr sz="1600" spc="-10" dirty="0">
                <a:latin typeface="Verdana"/>
                <a:cs typeface="Verdana"/>
              </a:rPr>
              <a:t>quota</a:t>
            </a:r>
            <a:endParaRPr sz="1600">
              <a:latin typeface="Verdana"/>
              <a:cs typeface="Verdana"/>
            </a:endParaRPr>
          </a:p>
        </p:txBody>
      </p:sp>
      <p:sp>
        <p:nvSpPr>
          <p:cNvPr id="18" name="object 18"/>
          <p:cNvSpPr txBox="1"/>
          <p:nvPr/>
        </p:nvSpPr>
        <p:spPr>
          <a:xfrm>
            <a:off x="4337684" y="6386576"/>
            <a:ext cx="3733800" cy="269240"/>
          </a:xfrm>
          <a:prstGeom prst="rect">
            <a:avLst/>
          </a:prstGeom>
        </p:spPr>
        <p:txBody>
          <a:bodyPr vert="horz" wrap="square" lIns="0" tIns="12065" rIns="0" bIns="0" rtlCol="0">
            <a:spAutoFit/>
          </a:bodyPr>
          <a:lstStyle/>
          <a:p>
            <a:pPr marL="12700">
              <a:lnSpc>
                <a:spcPct val="100000"/>
              </a:lnSpc>
              <a:spcBef>
                <a:spcPts val="95"/>
              </a:spcBef>
            </a:pPr>
            <a:r>
              <a:rPr sz="1600" spc="-70" dirty="0">
                <a:latin typeface="Verdana"/>
                <a:cs typeface="Verdana"/>
              </a:rPr>
              <a:t>seats</a:t>
            </a:r>
            <a:r>
              <a:rPr sz="1600" spc="-55" dirty="0">
                <a:latin typeface="Verdana"/>
                <a:cs typeface="Verdana"/>
              </a:rPr>
              <a:t> </a:t>
            </a:r>
            <a:r>
              <a:rPr sz="1600" spc="-100" dirty="0">
                <a:latin typeface="Verdana"/>
                <a:cs typeface="Verdana"/>
              </a:rPr>
              <a:t>will</a:t>
            </a:r>
            <a:r>
              <a:rPr sz="1600" spc="-50" dirty="0">
                <a:latin typeface="Verdana"/>
                <a:cs typeface="Verdana"/>
              </a:rPr>
              <a:t> </a:t>
            </a:r>
            <a:r>
              <a:rPr sz="1600" spc="90" dirty="0">
                <a:latin typeface="Verdana"/>
                <a:cs typeface="Verdana"/>
              </a:rPr>
              <a:t>be</a:t>
            </a:r>
            <a:r>
              <a:rPr sz="1600" spc="-65" dirty="0">
                <a:latin typeface="Verdana"/>
                <a:cs typeface="Verdana"/>
              </a:rPr>
              <a:t> </a:t>
            </a:r>
            <a:r>
              <a:rPr sz="1600" dirty="0">
                <a:latin typeface="Verdana"/>
                <a:cs typeface="Verdana"/>
              </a:rPr>
              <a:t>converted</a:t>
            </a:r>
            <a:r>
              <a:rPr sz="1600" spc="-60" dirty="0">
                <a:latin typeface="Verdana"/>
                <a:cs typeface="Verdana"/>
              </a:rPr>
              <a:t> </a:t>
            </a:r>
            <a:r>
              <a:rPr sz="1600" dirty="0">
                <a:latin typeface="Verdana"/>
                <a:cs typeface="Verdana"/>
              </a:rPr>
              <a:t>to</a:t>
            </a:r>
            <a:r>
              <a:rPr sz="1600" spc="-50" dirty="0">
                <a:latin typeface="Verdana"/>
                <a:cs typeface="Verdana"/>
              </a:rPr>
              <a:t> </a:t>
            </a:r>
            <a:r>
              <a:rPr sz="1600" dirty="0">
                <a:latin typeface="Verdana"/>
                <a:cs typeface="Verdana"/>
              </a:rPr>
              <a:t>open</a:t>
            </a:r>
            <a:r>
              <a:rPr sz="1600" spc="-65" dirty="0">
                <a:latin typeface="Verdana"/>
                <a:cs typeface="Verdana"/>
              </a:rPr>
              <a:t> </a:t>
            </a:r>
            <a:r>
              <a:rPr sz="1600" spc="-70" dirty="0">
                <a:latin typeface="Verdana"/>
                <a:cs typeface="Verdana"/>
              </a:rPr>
              <a:t>merit.</a:t>
            </a:r>
            <a:endParaRPr sz="1600">
              <a:latin typeface="Verdana"/>
              <a:cs typeface="Verdana"/>
            </a:endParaRPr>
          </a:p>
        </p:txBody>
      </p:sp>
      <p:grpSp>
        <p:nvGrpSpPr>
          <p:cNvPr id="19" name="object 19"/>
          <p:cNvGrpSpPr/>
          <p:nvPr/>
        </p:nvGrpSpPr>
        <p:grpSpPr>
          <a:xfrm>
            <a:off x="499872" y="5317235"/>
            <a:ext cx="3441700" cy="1310640"/>
            <a:chOff x="499872" y="5317235"/>
            <a:chExt cx="3441700" cy="1310640"/>
          </a:xfrm>
        </p:grpSpPr>
        <p:sp>
          <p:nvSpPr>
            <p:cNvPr id="20" name="object 20"/>
            <p:cNvSpPr/>
            <p:nvPr/>
          </p:nvSpPr>
          <p:spPr>
            <a:xfrm>
              <a:off x="509778" y="5327141"/>
              <a:ext cx="3421379" cy="1290955"/>
            </a:xfrm>
            <a:custGeom>
              <a:avLst/>
              <a:gdLst/>
              <a:ahLst/>
              <a:cxnLst/>
              <a:rect l="l" t="t" r="r" b="b"/>
              <a:pathLst>
                <a:path w="3421379" h="1290954">
                  <a:moveTo>
                    <a:pt x="3206242" y="0"/>
                  </a:moveTo>
                  <a:lnTo>
                    <a:pt x="215137" y="0"/>
                  </a:lnTo>
                  <a:lnTo>
                    <a:pt x="165807" y="5679"/>
                  </a:lnTo>
                  <a:lnTo>
                    <a:pt x="120524" y="21857"/>
                  </a:lnTo>
                  <a:lnTo>
                    <a:pt x="80578" y="47246"/>
                  </a:lnTo>
                  <a:lnTo>
                    <a:pt x="47262" y="80557"/>
                  </a:lnTo>
                  <a:lnTo>
                    <a:pt x="21866" y="120501"/>
                  </a:lnTo>
                  <a:lnTo>
                    <a:pt x="5681" y="165791"/>
                  </a:lnTo>
                  <a:lnTo>
                    <a:pt x="0" y="215138"/>
                  </a:lnTo>
                  <a:lnTo>
                    <a:pt x="0" y="1075690"/>
                  </a:lnTo>
                  <a:lnTo>
                    <a:pt x="5681" y="1125020"/>
                  </a:lnTo>
                  <a:lnTo>
                    <a:pt x="21866" y="1170303"/>
                  </a:lnTo>
                  <a:lnTo>
                    <a:pt x="47262" y="1210249"/>
                  </a:lnTo>
                  <a:lnTo>
                    <a:pt x="80578" y="1243565"/>
                  </a:lnTo>
                  <a:lnTo>
                    <a:pt x="120524" y="1268961"/>
                  </a:lnTo>
                  <a:lnTo>
                    <a:pt x="165807" y="1285146"/>
                  </a:lnTo>
                  <a:lnTo>
                    <a:pt x="215137" y="1290828"/>
                  </a:lnTo>
                  <a:lnTo>
                    <a:pt x="3206242" y="1290828"/>
                  </a:lnTo>
                  <a:lnTo>
                    <a:pt x="3255588" y="1285146"/>
                  </a:lnTo>
                  <a:lnTo>
                    <a:pt x="3300878" y="1268961"/>
                  </a:lnTo>
                  <a:lnTo>
                    <a:pt x="3340822" y="1243565"/>
                  </a:lnTo>
                  <a:lnTo>
                    <a:pt x="3374133" y="1210249"/>
                  </a:lnTo>
                  <a:lnTo>
                    <a:pt x="3399522" y="1170303"/>
                  </a:lnTo>
                  <a:lnTo>
                    <a:pt x="3415700" y="1125020"/>
                  </a:lnTo>
                  <a:lnTo>
                    <a:pt x="3421380" y="1075690"/>
                  </a:lnTo>
                  <a:lnTo>
                    <a:pt x="3421380" y="215138"/>
                  </a:lnTo>
                  <a:lnTo>
                    <a:pt x="3415700" y="165791"/>
                  </a:lnTo>
                  <a:lnTo>
                    <a:pt x="3399522" y="120501"/>
                  </a:lnTo>
                  <a:lnTo>
                    <a:pt x="3374133" y="80557"/>
                  </a:lnTo>
                  <a:lnTo>
                    <a:pt x="3340822" y="47246"/>
                  </a:lnTo>
                  <a:lnTo>
                    <a:pt x="3300878" y="21857"/>
                  </a:lnTo>
                  <a:lnTo>
                    <a:pt x="3255588" y="5679"/>
                  </a:lnTo>
                  <a:lnTo>
                    <a:pt x="3206242" y="0"/>
                  </a:lnTo>
                  <a:close/>
                </a:path>
              </a:pathLst>
            </a:custGeom>
            <a:solidFill>
              <a:srgbClr val="AF1512"/>
            </a:solidFill>
          </p:spPr>
          <p:txBody>
            <a:bodyPr wrap="square" lIns="0" tIns="0" rIns="0" bIns="0" rtlCol="0"/>
            <a:lstStyle/>
            <a:p>
              <a:endParaRPr/>
            </a:p>
          </p:txBody>
        </p:sp>
        <p:sp>
          <p:nvSpPr>
            <p:cNvPr id="21" name="object 21"/>
            <p:cNvSpPr/>
            <p:nvPr/>
          </p:nvSpPr>
          <p:spPr>
            <a:xfrm>
              <a:off x="509778" y="5327141"/>
              <a:ext cx="3421379" cy="1290955"/>
            </a:xfrm>
            <a:custGeom>
              <a:avLst/>
              <a:gdLst/>
              <a:ahLst/>
              <a:cxnLst/>
              <a:rect l="l" t="t" r="r" b="b"/>
              <a:pathLst>
                <a:path w="3421379" h="1290954">
                  <a:moveTo>
                    <a:pt x="0" y="215138"/>
                  </a:moveTo>
                  <a:lnTo>
                    <a:pt x="5681" y="165791"/>
                  </a:lnTo>
                  <a:lnTo>
                    <a:pt x="21866" y="120501"/>
                  </a:lnTo>
                  <a:lnTo>
                    <a:pt x="47262" y="80557"/>
                  </a:lnTo>
                  <a:lnTo>
                    <a:pt x="80578" y="47246"/>
                  </a:lnTo>
                  <a:lnTo>
                    <a:pt x="120524" y="21857"/>
                  </a:lnTo>
                  <a:lnTo>
                    <a:pt x="165807" y="5679"/>
                  </a:lnTo>
                  <a:lnTo>
                    <a:pt x="215137" y="0"/>
                  </a:lnTo>
                  <a:lnTo>
                    <a:pt x="3206242" y="0"/>
                  </a:lnTo>
                  <a:lnTo>
                    <a:pt x="3255588" y="5679"/>
                  </a:lnTo>
                  <a:lnTo>
                    <a:pt x="3300878" y="21857"/>
                  </a:lnTo>
                  <a:lnTo>
                    <a:pt x="3340822" y="47246"/>
                  </a:lnTo>
                  <a:lnTo>
                    <a:pt x="3374133" y="80557"/>
                  </a:lnTo>
                  <a:lnTo>
                    <a:pt x="3399522" y="120501"/>
                  </a:lnTo>
                  <a:lnTo>
                    <a:pt x="3415700" y="165791"/>
                  </a:lnTo>
                  <a:lnTo>
                    <a:pt x="3421380" y="215138"/>
                  </a:lnTo>
                  <a:lnTo>
                    <a:pt x="3421380" y="1075690"/>
                  </a:lnTo>
                  <a:lnTo>
                    <a:pt x="3415700" y="1125020"/>
                  </a:lnTo>
                  <a:lnTo>
                    <a:pt x="3399522" y="1170303"/>
                  </a:lnTo>
                  <a:lnTo>
                    <a:pt x="3374133" y="1210249"/>
                  </a:lnTo>
                  <a:lnTo>
                    <a:pt x="3340822" y="1243565"/>
                  </a:lnTo>
                  <a:lnTo>
                    <a:pt x="3300878" y="1268961"/>
                  </a:lnTo>
                  <a:lnTo>
                    <a:pt x="3255588" y="1285146"/>
                  </a:lnTo>
                  <a:lnTo>
                    <a:pt x="3206242" y="1290828"/>
                  </a:lnTo>
                  <a:lnTo>
                    <a:pt x="215137" y="1290828"/>
                  </a:lnTo>
                  <a:lnTo>
                    <a:pt x="165807" y="1285146"/>
                  </a:lnTo>
                  <a:lnTo>
                    <a:pt x="120524" y="1268961"/>
                  </a:lnTo>
                  <a:lnTo>
                    <a:pt x="80578" y="1243565"/>
                  </a:lnTo>
                  <a:lnTo>
                    <a:pt x="47262" y="1210249"/>
                  </a:lnTo>
                  <a:lnTo>
                    <a:pt x="21866" y="1170303"/>
                  </a:lnTo>
                  <a:lnTo>
                    <a:pt x="5681" y="1125020"/>
                  </a:lnTo>
                  <a:lnTo>
                    <a:pt x="0" y="1075690"/>
                  </a:lnTo>
                  <a:lnTo>
                    <a:pt x="0" y="215138"/>
                  </a:lnTo>
                  <a:close/>
                </a:path>
              </a:pathLst>
            </a:custGeom>
            <a:ln w="19812">
              <a:solidFill>
                <a:srgbClr val="FFFFFF"/>
              </a:solidFill>
            </a:ln>
          </p:spPr>
          <p:txBody>
            <a:bodyPr wrap="square" lIns="0" tIns="0" rIns="0" bIns="0" rtlCol="0"/>
            <a:lstStyle/>
            <a:p>
              <a:endParaRPr/>
            </a:p>
          </p:txBody>
        </p:sp>
      </p:grpSp>
      <p:sp>
        <p:nvSpPr>
          <p:cNvPr id="22" name="object 22"/>
          <p:cNvSpPr txBox="1"/>
          <p:nvPr/>
        </p:nvSpPr>
        <p:spPr>
          <a:xfrm>
            <a:off x="1751457" y="5663590"/>
            <a:ext cx="933450" cy="559435"/>
          </a:xfrm>
          <a:prstGeom prst="rect">
            <a:avLst/>
          </a:prstGeom>
        </p:spPr>
        <p:txBody>
          <a:bodyPr vert="horz" wrap="square" lIns="0" tIns="12700" rIns="0" bIns="0" rtlCol="0">
            <a:spAutoFit/>
          </a:bodyPr>
          <a:lstStyle/>
          <a:p>
            <a:pPr marL="12700">
              <a:lnSpc>
                <a:spcPct val="100000"/>
              </a:lnSpc>
              <a:spcBef>
                <a:spcPts val="100"/>
              </a:spcBef>
            </a:pPr>
            <a:r>
              <a:rPr sz="3500" b="1" spc="125" dirty="0">
                <a:solidFill>
                  <a:srgbClr val="FFFFFF"/>
                </a:solidFill>
                <a:latin typeface="Tahoma"/>
                <a:cs typeface="Tahoma"/>
              </a:rPr>
              <a:t>Age</a:t>
            </a:r>
            <a:endParaRPr sz="3500">
              <a:latin typeface="Tahoma"/>
              <a:cs typeface="Tahoma"/>
            </a:endParaRPr>
          </a:p>
        </p:txBody>
      </p:sp>
      <p:pic>
        <p:nvPicPr>
          <p:cNvPr id="23" name="object 23"/>
          <p:cNvPicPr/>
          <p:nvPr/>
        </p:nvPicPr>
        <p:blipFill>
          <a:blip r:embed="rId2" cstate="print"/>
          <a:stretch>
            <a:fillRect/>
          </a:stretch>
        </p:blipFill>
        <p:spPr>
          <a:xfrm>
            <a:off x="477012" y="489204"/>
            <a:ext cx="1443227" cy="139141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3137535">
              <a:lnSpc>
                <a:spcPct val="100000"/>
              </a:lnSpc>
              <a:spcBef>
                <a:spcPts val="100"/>
              </a:spcBef>
            </a:pPr>
            <a:r>
              <a:rPr b="1" u="sng" spc="-254" dirty="0">
                <a:uFill>
                  <a:solidFill>
                    <a:srgbClr val="EBEBEB"/>
                  </a:solidFill>
                </a:uFill>
                <a:latin typeface="Tahoma"/>
                <a:cs typeface="Tahoma"/>
              </a:rPr>
              <a:t>ADMISSION</a:t>
            </a:r>
            <a:r>
              <a:rPr b="1" u="sng" spc="15" dirty="0">
                <a:uFill>
                  <a:solidFill>
                    <a:srgbClr val="EBEBEB"/>
                  </a:solidFill>
                </a:uFill>
                <a:latin typeface="Tahoma"/>
                <a:cs typeface="Tahoma"/>
              </a:rPr>
              <a:t> </a:t>
            </a:r>
            <a:r>
              <a:rPr b="1" u="sng" spc="-204" dirty="0">
                <a:uFill>
                  <a:solidFill>
                    <a:srgbClr val="EBEBEB"/>
                  </a:solidFill>
                </a:uFill>
                <a:latin typeface="Tahoma"/>
                <a:cs typeface="Tahoma"/>
              </a:rPr>
              <a:t>PROCEDURE</a:t>
            </a:r>
          </a:p>
        </p:txBody>
      </p:sp>
      <p:sp>
        <p:nvSpPr>
          <p:cNvPr id="3" name="object 3"/>
          <p:cNvSpPr txBox="1"/>
          <p:nvPr/>
        </p:nvSpPr>
        <p:spPr>
          <a:xfrm>
            <a:off x="533400" y="2438400"/>
            <a:ext cx="11164442" cy="1639744"/>
          </a:xfrm>
          <a:prstGeom prst="rect">
            <a:avLst/>
          </a:prstGeom>
        </p:spPr>
        <p:txBody>
          <a:bodyPr vert="horz" wrap="square" lIns="0" tIns="15240" rIns="0" bIns="0" rtlCol="0">
            <a:spAutoFit/>
          </a:bodyPr>
          <a:lstStyle/>
          <a:p>
            <a:pPr marL="12700" marR="5080" algn="just">
              <a:lnSpc>
                <a:spcPct val="98900"/>
              </a:lnSpc>
              <a:spcBef>
                <a:spcPts val="120"/>
              </a:spcBef>
            </a:pPr>
            <a:r>
              <a:rPr sz="1600" smtClean="0">
                <a:latin typeface="Times New Roman"/>
                <a:cs typeface="Times New Roman"/>
              </a:rPr>
              <a:t>The</a:t>
            </a:r>
            <a:r>
              <a:rPr sz="1600" spc="30" smtClean="0">
                <a:latin typeface="Times New Roman"/>
                <a:cs typeface="Times New Roman"/>
              </a:rPr>
              <a:t> </a:t>
            </a:r>
            <a:r>
              <a:rPr sz="1600" smtClean="0">
                <a:latin typeface="Times New Roman"/>
                <a:cs typeface="Times New Roman"/>
              </a:rPr>
              <a:t>last</a:t>
            </a:r>
            <a:r>
              <a:rPr sz="1600" spc="25" smtClean="0">
                <a:latin typeface="Times New Roman"/>
                <a:cs typeface="Times New Roman"/>
              </a:rPr>
              <a:t> </a:t>
            </a:r>
            <a:r>
              <a:rPr sz="1600" smtClean="0">
                <a:latin typeface="Times New Roman"/>
                <a:cs typeface="Times New Roman"/>
              </a:rPr>
              <a:t>date</a:t>
            </a:r>
            <a:r>
              <a:rPr sz="1600" spc="30" smtClean="0">
                <a:latin typeface="Times New Roman"/>
                <a:cs typeface="Times New Roman"/>
              </a:rPr>
              <a:t> </a:t>
            </a:r>
            <a:r>
              <a:rPr sz="1600" smtClean="0">
                <a:latin typeface="Times New Roman"/>
                <a:cs typeface="Times New Roman"/>
              </a:rPr>
              <a:t>for</a:t>
            </a:r>
            <a:r>
              <a:rPr sz="1600" spc="20" smtClean="0">
                <a:latin typeface="Times New Roman"/>
                <a:cs typeface="Times New Roman"/>
              </a:rPr>
              <a:t> </a:t>
            </a:r>
            <a:r>
              <a:rPr sz="1600" smtClean="0">
                <a:latin typeface="Times New Roman"/>
                <a:cs typeface="Times New Roman"/>
              </a:rPr>
              <a:t>admission</a:t>
            </a:r>
            <a:r>
              <a:rPr sz="1600" spc="25" smtClean="0">
                <a:latin typeface="Times New Roman"/>
                <a:cs typeface="Times New Roman"/>
              </a:rPr>
              <a:t> </a:t>
            </a:r>
            <a:r>
              <a:rPr sz="1600" smtClean="0">
                <a:latin typeface="Times New Roman"/>
                <a:cs typeface="Times New Roman"/>
              </a:rPr>
              <a:t>is</a:t>
            </a:r>
            <a:r>
              <a:rPr sz="1600" spc="30" smtClean="0">
                <a:latin typeface="Times New Roman"/>
                <a:cs typeface="Times New Roman"/>
              </a:rPr>
              <a:t> </a:t>
            </a:r>
            <a:r>
              <a:rPr sz="1600" smtClean="0">
                <a:latin typeface="Times New Roman"/>
                <a:cs typeface="Times New Roman"/>
              </a:rPr>
              <a:t>announced</a:t>
            </a:r>
            <a:r>
              <a:rPr sz="1600" spc="40" smtClean="0">
                <a:latin typeface="Times New Roman"/>
                <a:cs typeface="Times New Roman"/>
              </a:rPr>
              <a:t> </a:t>
            </a:r>
            <a:r>
              <a:rPr sz="1600" smtClean="0">
                <a:latin typeface="Times New Roman"/>
                <a:cs typeface="Times New Roman"/>
              </a:rPr>
              <a:t>by</a:t>
            </a:r>
            <a:r>
              <a:rPr sz="1600" spc="35" smtClean="0">
                <a:latin typeface="Times New Roman"/>
                <a:cs typeface="Times New Roman"/>
              </a:rPr>
              <a:t> </a:t>
            </a:r>
            <a:r>
              <a:rPr sz="1600" smtClean="0">
                <a:latin typeface="Times New Roman"/>
                <a:cs typeface="Times New Roman"/>
              </a:rPr>
              <a:t>Management</a:t>
            </a:r>
            <a:r>
              <a:rPr sz="1600" spc="45" smtClean="0">
                <a:latin typeface="Times New Roman"/>
                <a:cs typeface="Times New Roman"/>
              </a:rPr>
              <a:t> </a:t>
            </a:r>
            <a:r>
              <a:rPr sz="1600" smtClean="0">
                <a:latin typeface="Times New Roman"/>
                <a:cs typeface="Times New Roman"/>
              </a:rPr>
              <a:t>of</a:t>
            </a:r>
            <a:r>
              <a:rPr sz="1600" spc="15" smtClean="0">
                <a:latin typeface="Times New Roman"/>
                <a:cs typeface="Times New Roman"/>
              </a:rPr>
              <a:t> </a:t>
            </a:r>
            <a:r>
              <a:rPr sz="1600" smtClean="0">
                <a:latin typeface="Times New Roman"/>
                <a:cs typeface="Times New Roman"/>
              </a:rPr>
              <a:t>the</a:t>
            </a:r>
            <a:r>
              <a:rPr sz="1600" spc="30" smtClean="0">
                <a:latin typeface="Times New Roman"/>
                <a:cs typeface="Times New Roman"/>
              </a:rPr>
              <a:t> </a:t>
            </a:r>
            <a:r>
              <a:rPr sz="1600" smtClean="0">
                <a:latin typeface="Times New Roman"/>
                <a:cs typeface="Times New Roman"/>
              </a:rPr>
              <a:t>Institute</a:t>
            </a:r>
            <a:r>
              <a:rPr sz="1600" spc="30" smtClean="0">
                <a:latin typeface="Times New Roman"/>
                <a:cs typeface="Times New Roman"/>
              </a:rPr>
              <a:t> </a:t>
            </a:r>
            <a:r>
              <a:rPr sz="1600" smtClean="0">
                <a:latin typeface="Times New Roman"/>
                <a:cs typeface="Times New Roman"/>
              </a:rPr>
              <a:t>through</a:t>
            </a:r>
            <a:r>
              <a:rPr sz="1600" spc="15" smtClean="0">
                <a:latin typeface="Times New Roman"/>
                <a:cs typeface="Times New Roman"/>
              </a:rPr>
              <a:t> </a:t>
            </a:r>
            <a:r>
              <a:rPr sz="1600" smtClean="0">
                <a:latin typeface="Times New Roman"/>
                <a:cs typeface="Times New Roman"/>
              </a:rPr>
              <a:t>an</a:t>
            </a:r>
            <a:r>
              <a:rPr sz="1600" spc="35" smtClean="0">
                <a:latin typeface="Times New Roman"/>
                <a:cs typeface="Times New Roman"/>
              </a:rPr>
              <a:t> </a:t>
            </a:r>
            <a:r>
              <a:rPr sz="1600" smtClean="0">
                <a:latin typeface="Times New Roman"/>
                <a:cs typeface="Times New Roman"/>
              </a:rPr>
              <a:t>advertisement</a:t>
            </a:r>
            <a:r>
              <a:rPr sz="1600" spc="45" smtClean="0">
                <a:latin typeface="Times New Roman"/>
                <a:cs typeface="Times New Roman"/>
              </a:rPr>
              <a:t> </a:t>
            </a:r>
            <a:r>
              <a:rPr sz="1600" smtClean="0">
                <a:latin typeface="Times New Roman"/>
                <a:cs typeface="Times New Roman"/>
              </a:rPr>
              <a:t>in</a:t>
            </a:r>
            <a:r>
              <a:rPr sz="1600" spc="20" smtClean="0">
                <a:latin typeface="Times New Roman"/>
                <a:cs typeface="Times New Roman"/>
              </a:rPr>
              <a:t> </a:t>
            </a:r>
            <a:r>
              <a:rPr sz="1600" smtClean="0">
                <a:latin typeface="Times New Roman"/>
                <a:cs typeface="Times New Roman"/>
              </a:rPr>
              <a:t>which</a:t>
            </a:r>
            <a:r>
              <a:rPr sz="1600" spc="25" smtClean="0">
                <a:latin typeface="Times New Roman"/>
                <a:cs typeface="Times New Roman"/>
              </a:rPr>
              <a:t> </a:t>
            </a:r>
            <a:r>
              <a:rPr sz="1600" smtClean="0">
                <a:latin typeface="Times New Roman"/>
                <a:cs typeface="Times New Roman"/>
              </a:rPr>
              <a:t>a</a:t>
            </a:r>
            <a:r>
              <a:rPr sz="1600" spc="30" smtClean="0">
                <a:latin typeface="Times New Roman"/>
                <a:cs typeface="Times New Roman"/>
              </a:rPr>
              <a:t> </a:t>
            </a:r>
            <a:r>
              <a:rPr sz="1600" spc="-10" smtClean="0">
                <a:latin typeface="Times New Roman"/>
                <a:cs typeface="Times New Roman"/>
              </a:rPr>
              <a:t>complete </a:t>
            </a:r>
            <a:r>
              <a:rPr sz="1600" smtClean="0">
                <a:latin typeface="Times New Roman"/>
                <a:cs typeface="Times New Roman"/>
              </a:rPr>
              <a:t>schedule</a:t>
            </a:r>
            <a:r>
              <a:rPr sz="1600" spc="45" smtClean="0">
                <a:latin typeface="Times New Roman"/>
                <a:cs typeface="Times New Roman"/>
              </a:rPr>
              <a:t> </a:t>
            </a:r>
            <a:r>
              <a:rPr sz="1600" smtClean="0">
                <a:latin typeface="Times New Roman"/>
                <a:cs typeface="Times New Roman"/>
              </a:rPr>
              <a:t>is</a:t>
            </a:r>
            <a:r>
              <a:rPr sz="1600" spc="35" smtClean="0">
                <a:latin typeface="Times New Roman"/>
                <a:cs typeface="Times New Roman"/>
              </a:rPr>
              <a:t> </a:t>
            </a:r>
            <a:r>
              <a:rPr sz="1600" smtClean="0">
                <a:latin typeface="Times New Roman"/>
                <a:cs typeface="Times New Roman"/>
              </a:rPr>
              <a:t>given.</a:t>
            </a:r>
            <a:r>
              <a:rPr sz="1600" spc="50" smtClean="0">
                <a:latin typeface="Times New Roman"/>
                <a:cs typeface="Times New Roman"/>
              </a:rPr>
              <a:t> </a:t>
            </a:r>
            <a:r>
              <a:rPr sz="1600" smtClean="0">
                <a:latin typeface="Times New Roman"/>
                <a:cs typeface="Times New Roman"/>
              </a:rPr>
              <a:t>All</a:t>
            </a:r>
            <a:r>
              <a:rPr sz="1600" spc="45" smtClean="0">
                <a:latin typeface="Times New Roman"/>
                <a:cs typeface="Times New Roman"/>
              </a:rPr>
              <a:t> </a:t>
            </a:r>
            <a:r>
              <a:rPr sz="1600" smtClean="0">
                <a:latin typeface="Times New Roman"/>
                <a:cs typeface="Times New Roman"/>
              </a:rPr>
              <a:t>applicants</a:t>
            </a:r>
            <a:r>
              <a:rPr sz="1600" spc="45" smtClean="0">
                <a:latin typeface="Times New Roman"/>
                <a:cs typeface="Times New Roman"/>
              </a:rPr>
              <a:t> </a:t>
            </a:r>
            <a:r>
              <a:rPr sz="1600" smtClean="0">
                <a:latin typeface="Times New Roman"/>
                <a:cs typeface="Times New Roman"/>
              </a:rPr>
              <a:t>are</a:t>
            </a:r>
            <a:r>
              <a:rPr sz="1600" spc="30" smtClean="0">
                <a:latin typeface="Times New Roman"/>
                <a:cs typeface="Times New Roman"/>
              </a:rPr>
              <a:t> </a:t>
            </a:r>
            <a:r>
              <a:rPr sz="1600" smtClean="0">
                <a:latin typeface="Times New Roman"/>
                <a:cs typeface="Times New Roman"/>
              </a:rPr>
              <a:t>advised</a:t>
            </a:r>
            <a:r>
              <a:rPr sz="1600" spc="40" smtClean="0">
                <a:latin typeface="Times New Roman"/>
                <a:cs typeface="Times New Roman"/>
              </a:rPr>
              <a:t> </a:t>
            </a:r>
            <a:r>
              <a:rPr sz="1600" smtClean="0">
                <a:latin typeface="Times New Roman"/>
                <a:cs typeface="Times New Roman"/>
              </a:rPr>
              <a:t>to</a:t>
            </a:r>
            <a:r>
              <a:rPr sz="1600" spc="40" smtClean="0">
                <a:latin typeface="Times New Roman"/>
                <a:cs typeface="Times New Roman"/>
              </a:rPr>
              <a:t> </a:t>
            </a:r>
            <a:r>
              <a:rPr sz="1600" smtClean="0">
                <a:latin typeface="Times New Roman"/>
                <a:cs typeface="Times New Roman"/>
              </a:rPr>
              <a:t>read</a:t>
            </a:r>
            <a:r>
              <a:rPr sz="1600" spc="35" smtClean="0">
                <a:latin typeface="Times New Roman"/>
                <a:cs typeface="Times New Roman"/>
              </a:rPr>
              <a:t> </a:t>
            </a:r>
            <a:r>
              <a:rPr sz="1600" smtClean="0">
                <a:latin typeface="Times New Roman"/>
                <a:cs typeface="Times New Roman"/>
              </a:rPr>
              <a:t>all</a:t>
            </a:r>
            <a:r>
              <a:rPr sz="1600" spc="30" smtClean="0">
                <a:latin typeface="Times New Roman"/>
                <a:cs typeface="Times New Roman"/>
              </a:rPr>
              <a:t> </a:t>
            </a:r>
            <a:r>
              <a:rPr sz="1600" smtClean="0">
                <a:latin typeface="Times New Roman"/>
                <a:cs typeface="Times New Roman"/>
              </a:rPr>
              <a:t>the</a:t>
            </a:r>
            <a:r>
              <a:rPr sz="1600" spc="50" smtClean="0">
                <a:latin typeface="Times New Roman"/>
                <a:cs typeface="Times New Roman"/>
              </a:rPr>
              <a:t> </a:t>
            </a:r>
            <a:r>
              <a:rPr sz="1600" smtClean="0">
                <a:latin typeface="Times New Roman"/>
                <a:cs typeface="Times New Roman"/>
              </a:rPr>
              <a:t>instructions</a:t>
            </a:r>
            <a:r>
              <a:rPr sz="1600" spc="40" smtClean="0">
                <a:latin typeface="Times New Roman"/>
                <a:cs typeface="Times New Roman"/>
              </a:rPr>
              <a:t> </a:t>
            </a:r>
            <a:r>
              <a:rPr sz="1600" smtClean="0">
                <a:latin typeface="Times New Roman"/>
                <a:cs typeface="Times New Roman"/>
              </a:rPr>
              <a:t>in</a:t>
            </a:r>
            <a:r>
              <a:rPr sz="1600" spc="40" smtClean="0">
                <a:latin typeface="Times New Roman"/>
                <a:cs typeface="Times New Roman"/>
              </a:rPr>
              <a:t> </a:t>
            </a:r>
            <a:r>
              <a:rPr sz="1600" smtClean="0">
                <a:latin typeface="Times New Roman"/>
                <a:cs typeface="Times New Roman"/>
              </a:rPr>
              <a:t>prospectus</a:t>
            </a:r>
            <a:r>
              <a:rPr sz="1600" spc="50" smtClean="0">
                <a:latin typeface="Times New Roman"/>
                <a:cs typeface="Times New Roman"/>
              </a:rPr>
              <a:t> </a:t>
            </a:r>
            <a:r>
              <a:rPr sz="1600" smtClean="0">
                <a:latin typeface="Times New Roman"/>
                <a:cs typeface="Times New Roman"/>
              </a:rPr>
              <a:t>as</a:t>
            </a:r>
            <a:r>
              <a:rPr sz="1600" spc="30" smtClean="0">
                <a:latin typeface="Times New Roman"/>
                <a:cs typeface="Times New Roman"/>
              </a:rPr>
              <a:t> </a:t>
            </a:r>
            <a:r>
              <a:rPr sz="1600" smtClean="0">
                <a:latin typeface="Times New Roman"/>
                <a:cs typeface="Times New Roman"/>
              </a:rPr>
              <a:t>well</a:t>
            </a:r>
            <a:r>
              <a:rPr sz="1600" spc="45" smtClean="0">
                <a:latin typeface="Times New Roman"/>
                <a:cs typeface="Times New Roman"/>
              </a:rPr>
              <a:t> </a:t>
            </a:r>
            <a:r>
              <a:rPr sz="1600" smtClean="0">
                <a:latin typeface="Times New Roman"/>
                <a:cs typeface="Times New Roman"/>
              </a:rPr>
              <a:t>as</a:t>
            </a:r>
            <a:r>
              <a:rPr sz="1600" spc="45" smtClean="0">
                <a:latin typeface="Times New Roman"/>
                <a:cs typeface="Times New Roman"/>
              </a:rPr>
              <a:t> </a:t>
            </a:r>
            <a:r>
              <a:rPr sz="1600" smtClean="0">
                <a:latin typeface="Times New Roman"/>
                <a:cs typeface="Times New Roman"/>
              </a:rPr>
              <a:t>admission</a:t>
            </a:r>
            <a:r>
              <a:rPr sz="1600" spc="45" smtClean="0">
                <a:latin typeface="Times New Roman"/>
                <a:cs typeface="Times New Roman"/>
              </a:rPr>
              <a:t> </a:t>
            </a:r>
            <a:r>
              <a:rPr sz="1600" smtClean="0">
                <a:latin typeface="Times New Roman"/>
                <a:cs typeface="Times New Roman"/>
              </a:rPr>
              <a:t>form</a:t>
            </a:r>
            <a:r>
              <a:rPr sz="1600" spc="40" smtClean="0">
                <a:latin typeface="Times New Roman"/>
                <a:cs typeface="Times New Roman"/>
              </a:rPr>
              <a:t> </a:t>
            </a:r>
            <a:r>
              <a:rPr sz="1600" smtClean="0">
                <a:latin typeface="Times New Roman"/>
                <a:cs typeface="Times New Roman"/>
              </a:rPr>
              <a:t>and</a:t>
            </a:r>
            <a:r>
              <a:rPr sz="1600" spc="50" smtClean="0">
                <a:latin typeface="Times New Roman"/>
                <a:cs typeface="Times New Roman"/>
              </a:rPr>
              <a:t> </a:t>
            </a:r>
            <a:r>
              <a:rPr sz="1600" spc="-20" smtClean="0">
                <a:latin typeface="Times New Roman"/>
                <a:cs typeface="Times New Roman"/>
              </a:rPr>
              <a:t>fill </a:t>
            </a:r>
            <a:r>
              <a:rPr sz="1600" smtClean="0">
                <a:latin typeface="Times New Roman"/>
                <a:cs typeface="Times New Roman"/>
              </a:rPr>
              <a:t>the</a:t>
            </a:r>
            <a:r>
              <a:rPr sz="1600" spc="-30" smtClean="0">
                <a:latin typeface="Times New Roman"/>
                <a:cs typeface="Times New Roman"/>
              </a:rPr>
              <a:t> </a:t>
            </a:r>
            <a:r>
              <a:rPr sz="1600" smtClean="0">
                <a:latin typeface="Times New Roman"/>
                <a:cs typeface="Times New Roman"/>
              </a:rPr>
              <a:t>admission</a:t>
            </a:r>
            <a:r>
              <a:rPr sz="1600" spc="-15" smtClean="0">
                <a:latin typeface="Times New Roman"/>
                <a:cs typeface="Times New Roman"/>
              </a:rPr>
              <a:t> </a:t>
            </a:r>
            <a:r>
              <a:rPr sz="1600" smtClean="0">
                <a:latin typeface="Times New Roman"/>
                <a:cs typeface="Times New Roman"/>
              </a:rPr>
              <a:t>form</a:t>
            </a:r>
            <a:r>
              <a:rPr sz="1600" spc="-30" smtClean="0">
                <a:latin typeface="Times New Roman"/>
                <a:cs typeface="Times New Roman"/>
              </a:rPr>
              <a:t> </a:t>
            </a:r>
            <a:r>
              <a:rPr sz="1600" spc="-10" smtClean="0">
                <a:latin typeface="Times New Roman"/>
                <a:cs typeface="Times New Roman"/>
              </a:rPr>
              <a:t>carefully.</a:t>
            </a:r>
            <a:r>
              <a:rPr sz="1600" spc="-85" smtClean="0">
                <a:latin typeface="Times New Roman"/>
                <a:cs typeface="Times New Roman"/>
              </a:rPr>
              <a:t> </a:t>
            </a:r>
            <a:r>
              <a:rPr sz="1600" smtClean="0">
                <a:latin typeface="Times New Roman"/>
                <a:cs typeface="Times New Roman"/>
              </a:rPr>
              <a:t>The</a:t>
            </a:r>
            <a:r>
              <a:rPr sz="1600" spc="-20" smtClean="0">
                <a:latin typeface="Times New Roman"/>
                <a:cs typeface="Times New Roman"/>
              </a:rPr>
              <a:t> </a:t>
            </a:r>
            <a:r>
              <a:rPr sz="1600" smtClean="0">
                <a:latin typeface="Times New Roman"/>
                <a:cs typeface="Times New Roman"/>
              </a:rPr>
              <a:t>attested</a:t>
            </a:r>
            <a:r>
              <a:rPr sz="1600" spc="-50" smtClean="0">
                <a:latin typeface="Times New Roman"/>
                <a:cs typeface="Times New Roman"/>
              </a:rPr>
              <a:t> </a:t>
            </a:r>
            <a:r>
              <a:rPr sz="1600" smtClean="0">
                <a:latin typeface="Times New Roman"/>
                <a:cs typeface="Times New Roman"/>
              </a:rPr>
              <a:t>copies</a:t>
            </a:r>
            <a:r>
              <a:rPr sz="1600" spc="-30" smtClean="0">
                <a:latin typeface="Times New Roman"/>
                <a:cs typeface="Times New Roman"/>
              </a:rPr>
              <a:t> </a:t>
            </a:r>
            <a:r>
              <a:rPr sz="1600" smtClean="0">
                <a:latin typeface="Times New Roman"/>
                <a:cs typeface="Times New Roman"/>
              </a:rPr>
              <a:t>of</a:t>
            </a:r>
            <a:r>
              <a:rPr sz="1600" spc="-25" smtClean="0">
                <a:latin typeface="Times New Roman"/>
                <a:cs typeface="Times New Roman"/>
              </a:rPr>
              <a:t> </a:t>
            </a:r>
            <a:r>
              <a:rPr sz="1600" smtClean="0">
                <a:latin typeface="Times New Roman"/>
                <a:cs typeface="Times New Roman"/>
              </a:rPr>
              <a:t>the</a:t>
            </a:r>
            <a:r>
              <a:rPr sz="1600" spc="-25" smtClean="0">
                <a:latin typeface="Times New Roman"/>
                <a:cs typeface="Times New Roman"/>
              </a:rPr>
              <a:t> </a:t>
            </a:r>
            <a:r>
              <a:rPr sz="1600" smtClean="0">
                <a:latin typeface="Times New Roman"/>
                <a:cs typeface="Times New Roman"/>
              </a:rPr>
              <a:t>following</a:t>
            </a:r>
            <a:r>
              <a:rPr sz="1600" spc="-40" smtClean="0">
                <a:latin typeface="Times New Roman"/>
                <a:cs typeface="Times New Roman"/>
              </a:rPr>
              <a:t> </a:t>
            </a:r>
            <a:r>
              <a:rPr sz="1600" smtClean="0">
                <a:latin typeface="Times New Roman"/>
                <a:cs typeface="Times New Roman"/>
              </a:rPr>
              <a:t>documents</a:t>
            </a:r>
            <a:r>
              <a:rPr sz="1600" spc="-20" smtClean="0">
                <a:latin typeface="Times New Roman"/>
                <a:cs typeface="Times New Roman"/>
              </a:rPr>
              <a:t> </a:t>
            </a:r>
            <a:r>
              <a:rPr sz="1600" smtClean="0">
                <a:latin typeface="Times New Roman"/>
                <a:cs typeface="Times New Roman"/>
              </a:rPr>
              <a:t>must</a:t>
            </a:r>
            <a:r>
              <a:rPr sz="1600" spc="-25" smtClean="0">
                <a:latin typeface="Times New Roman"/>
                <a:cs typeface="Times New Roman"/>
              </a:rPr>
              <a:t> </a:t>
            </a:r>
            <a:r>
              <a:rPr sz="1600" smtClean="0">
                <a:latin typeface="Times New Roman"/>
                <a:cs typeface="Times New Roman"/>
              </a:rPr>
              <a:t>be</a:t>
            </a:r>
            <a:r>
              <a:rPr sz="1600" spc="-30" smtClean="0">
                <a:latin typeface="Times New Roman"/>
                <a:cs typeface="Times New Roman"/>
              </a:rPr>
              <a:t> </a:t>
            </a:r>
            <a:r>
              <a:rPr sz="1600" smtClean="0">
                <a:latin typeface="Times New Roman"/>
                <a:cs typeface="Times New Roman"/>
              </a:rPr>
              <a:t>attached</a:t>
            </a:r>
            <a:r>
              <a:rPr sz="1600" spc="-35" smtClean="0">
                <a:latin typeface="Times New Roman"/>
                <a:cs typeface="Times New Roman"/>
              </a:rPr>
              <a:t> </a:t>
            </a:r>
            <a:r>
              <a:rPr sz="1600" smtClean="0">
                <a:latin typeface="Times New Roman"/>
                <a:cs typeface="Times New Roman"/>
              </a:rPr>
              <a:t>with</a:t>
            </a:r>
            <a:r>
              <a:rPr sz="1600" spc="-30" smtClean="0">
                <a:latin typeface="Times New Roman"/>
                <a:cs typeface="Times New Roman"/>
              </a:rPr>
              <a:t> </a:t>
            </a:r>
            <a:r>
              <a:rPr sz="1600" smtClean="0">
                <a:latin typeface="Times New Roman"/>
                <a:cs typeface="Times New Roman"/>
              </a:rPr>
              <a:t>admission</a:t>
            </a:r>
            <a:r>
              <a:rPr sz="1600" spc="-15" smtClean="0">
                <a:latin typeface="Times New Roman"/>
                <a:cs typeface="Times New Roman"/>
              </a:rPr>
              <a:t> </a:t>
            </a:r>
            <a:r>
              <a:rPr sz="1600" spc="-10" smtClean="0">
                <a:latin typeface="Times New Roman"/>
                <a:cs typeface="Times New Roman"/>
              </a:rPr>
              <a:t>form.</a:t>
            </a:r>
            <a:endParaRPr lang="en-US" sz="1600" spc="-10" dirty="0" smtClean="0">
              <a:latin typeface="Times New Roman"/>
              <a:cs typeface="Times New Roman"/>
            </a:endParaRPr>
          </a:p>
          <a:p>
            <a:pPr>
              <a:lnSpc>
                <a:spcPct val="107000"/>
              </a:lnSpc>
              <a:spcAft>
                <a:spcPts val="800"/>
              </a:spcAft>
            </a:pPr>
            <a:r>
              <a:rPr lang="en-US" sz="1600" b="1" u="sng" dirty="0" smtClean="0">
                <a:latin typeface="Times New Roman" panose="02020603050405020304" pitchFamily="18" charset="0"/>
                <a:ea typeface="Calibri" panose="020F0502020204030204" pitchFamily="34" charset="0"/>
                <a:cs typeface="Times New Roman" panose="02020603050405020304" pitchFamily="18" charset="0"/>
              </a:rPr>
              <a:t>Important Note:</a:t>
            </a:r>
          </a:p>
          <a:p>
            <a:pPr>
              <a:lnSpc>
                <a:spcPct val="107000"/>
              </a:lnSpc>
              <a:spcAft>
                <a:spcPts val="800"/>
              </a:spcAft>
            </a:pPr>
            <a:r>
              <a:rPr lang="en-US" sz="1600" b="1" i="1" dirty="0" smtClean="0">
                <a:latin typeface="Times New Roman" pitchFamily="18" charset="0"/>
                <a:cs typeface="Times New Roman" pitchFamily="18" charset="0"/>
              </a:rPr>
              <a:t>The student can cancel the admission within 14 days of the commencement of classes and will be able to refund his admission fee. Fees will not be refunded in case of failure to cancel the admission within the stipulated time.</a:t>
            </a:r>
            <a:endParaRPr lang="en-US" sz="1600" b="1" i="1" dirty="0" smtClean="0">
              <a:effectLst/>
              <a:latin typeface="Times New Roman" pitchFamily="18" charset="0"/>
              <a:ea typeface="Calibri" panose="020F0502020204030204" pitchFamily="34" charset="0"/>
              <a:cs typeface="Times New Roman" pitchFamily="18" charset="0"/>
            </a:endParaRPr>
          </a:p>
        </p:txBody>
      </p:sp>
      <p:sp>
        <p:nvSpPr>
          <p:cNvPr id="4" name="object 4"/>
          <p:cNvSpPr txBox="1"/>
          <p:nvPr/>
        </p:nvSpPr>
        <p:spPr>
          <a:xfrm>
            <a:off x="838200" y="4038600"/>
            <a:ext cx="1799589" cy="661078"/>
          </a:xfrm>
          <a:prstGeom prst="rect">
            <a:avLst/>
          </a:prstGeom>
        </p:spPr>
        <p:txBody>
          <a:bodyPr vert="horz" wrap="square" lIns="0" tIns="149225" rIns="0" bIns="0" rtlCol="0">
            <a:spAutoFit/>
          </a:bodyPr>
          <a:lstStyle/>
          <a:p>
            <a:pPr marL="354965" indent="-342265">
              <a:lnSpc>
                <a:spcPct val="100000"/>
              </a:lnSpc>
              <a:spcBef>
                <a:spcPts val="1175"/>
              </a:spcBef>
              <a:buAutoNum type="romanLcPeriod"/>
              <a:tabLst>
                <a:tab pos="354965" algn="l"/>
              </a:tabLst>
            </a:pPr>
            <a:r>
              <a:rPr sz="1200" dirty="0">
                <a:latin typeface="Times New Roman"/>
                <a:cs typeface="Times New Roman"/>
              </a:rPr>
              <a:t>SSC</a:t>
            </a:r>
            <a:r>
              <a:rPr sz="1200" spc="-5" dirty="0">
                <a:latin typeface="Times New Roman"/>
                <a:cs typeface="Times New Roman"/>
              </a:rPr>
              <a:t> </a:t>
            </a:r>
            <a:r>
              <a:rPr sz="1200" spc="-10" dirty="0">
                <a:latin typeface="Times New Roman"/>
                <a:cs typeface="Times New Roman"/>
              </a:rPr>
              <a:t>Certificate</a:t>
            </a:r>
            <a:endParaRPr sz="1200">
              <a:latin typeface="Times New Roman"/>
              <a:cs typeface="Times New Roman"/>
            </a:endParaRPr>
          </a:p>
          <a:p>
            <a:pPr marL="354965" indent="-342265">
              <a:lnSpc>
                <a:spcPct val="100000"/>
              </a:lnSpc>
              <a:spcBef>
                <a:spcPts val="1080"/>
              </a:spcBef>
              <a:buAutoNum type="romanLcPeriod"/>
              <a:tabLst>
                <a:tab pos="354965" algn="l"/>
              </a:tabLst>
            </a:pPr>
            <a:r>
              <a:rPr sz="1200" dirty="0">
                <a:latin typeface="Times New Roman"/>
                <a:cs typeface="Times New Roman"/>
              </a:rPr>
              <a:t>DMC</a:t>
            </a:r>
            <a:r>
              <a:rPr sz="1200" spc="-15" dirty="0">
                <a:latin typeface="Times New Roman"/>
                <a:cs typeface="Times New Roman"/>
              </a:rPr>
              <a:t> </a:t>
            </a:r>
            <a:r>
              <a:rPr sz="1200" spc="-25" dirty="0">
                <a:latin typeface="Times New Roman"/>
                <a:cs typeface="Times New Roman"/>
              </a:rPr>
              <a:t>SSC</a:t>
            </a:r>
            <a:endParaRPr sz="1200">
              <a:latin typeface="Times New Roman"/>
              <a:cs typeface="Times New Roman"/>
            </a:endParaRPr>
          </a:p>
        </p:txBody>
      </p:sp>
      <p:sp>
        <p:nvSpPr>
          <p:cNvPr id="5" name="object 5"/>
          <p:cNvSpPr txBox="1"/>
          <p:nvPr/>
        </p:nvSpPr>
        <p:spPr>
          <a:xfrm>
            <a:off x="838200" y="4724400"/>
            <a:ext cx="2470785" cy="1638910"/>
          </a:xfrm>
          <a:prstGeom prst="rect">
            <a:avLst/>
          </a:prstGeom>
        </p:spPr>
        <p:txBody>
          <a:bodyPr vert="horz" wrap="square" lIns="0" tIns="149860" rIns="0" bIns="0" rtlCol="0">
            <a:spAutoFit/>
          </a:bodyPr>
          <a:lstStyle/>
          <a:p>
            <a:pPr marL="354965" indent="-342265">
              <a:lnSpc>
                <a:spcPct val="100000"/>
              </a:lnSpc>
              <a:spcBef>
                <a:spcPts val="1180"/>
              </a:spcBef>
              <a:buAutoNum type="romanLcPeriod" startAt="3"/>
              <a:tabLst>
                <a:tab pos="354965" algn="l"/>
              </a:tabLst>
            </a:pPr>
            <a:r>
              <a:rPr sz="1200" dirty="0">
                <a:latin typeface="Times New Roman"/>
                <a:cs typeface="Times New Roman"/>
              </a:rPr>
              <a:t>Domicile</a:t>
            </a:r>
            <a:r>
              <a:rPr sz="1200" spc="-25" dirty="0">
                <a:latin typeface="Times New Roman"/>
                <a:cs typeface="Times New Roman"/>
              </a:rPr>
              <a:t> </a:t>
            </a:r>
            <a:r>
              <a:rPr sz="1200" spc="-10" dirty="0">
                <a:latin typeface="Times New Roman"/>
                <a:cs typeface="Times New Roman"/>
              </a:rPr>
              <a:t>Certificate</a:t>
            </a:r>
            <a:endParaRPr sz="1200">
              <a:latin typeface="Times New Roman"/>
              <a:cs typeface="Times New Roman"/>
            </a:endParaRPr>
          </a:p>
          <a:p>
            <a:pPr marL="354965" indent="-342265">
              <a:lnSpc>
                <a:spcPct val="100000"/>
              </a:lnSpc>
              <a:spcBef>
                <a:spcPts val="1080"/>
              </a:spcBef>
              <a:buAutoNum type="romanLcPeriod" startAt="3"/>
              <a:tabLst>
                <a:tab pos="354965" algn="l"/>
              </a:tabLst>
            </a:pPr>
            <a:r>
              <a:rPr sz="1200" dirty="0">
                <a:latin typeface="Times New Roman"/>
                <a:cs typeface="Times New Roman"/>
              </a:rPr>
              <a:t>Character</a:t>
            </a:r>
            <a:r>
              <a:rPr sz="1200" spc="-70" dirty="0">
                <a:latin typeface="Times New Roman"/>
                <a:cs typeface="Times New Roman"/>
              </a:rPr>
              <a:t> </a:t>
            </a:r>
            <a:r>
              <a:rPr sz="1200" spc="-10" dirty="0">
                <a:latin typeface="Times New Roman"/>
                <a:cs typeface="Times New Roman"/>
              </a:rPr>
              <a:t>Certificate</a:t>
            </a:r>
            <a:endParaRPr sz="1200">
              <a:latin typeface="Times New Roman"/>
              <a:cs typeface="Times New Roman"/>
            </a:endParaRPr>
          </a:p>
          <a:p>
            <a:pPr marL="354965" indent="-342265">
              <a:lnSpc>
                <a:spcPct val="100000"/>
              </a:lnSpc>
              <a:spcBef>
                <a:spcPts val="1080"/>
              </a:spcBef>
              <a:buAutoNum type="romanLcPeriod" startAt="3"/>
              <a:tabLst>
                <a:tab pos="354965" algn="l"/>
              </a:tabLst>
            </a:pPr>
            <a:r>
              <a:rPr sz="1200" dirty="0">
                <a:latin typeface="Times New Roman"/>
                <a:cs typeface="Times New Roman"/>
              </a:rPr>
              <a:t>CNIC/ </a:t>
            </a:r>
            <a:r>
              <a:rPr sz="1200" spc="-10" dirty="0">
                <a:latin typeface="Times New Roman"/>
                <a:cs typeface="Times New Roman"/>
              </a:rPr>
              <a:t>B-</a:t>
            </a:r>
            <a:r>
              <a:rPr sz="1200" spc="-20" dirty="0">
                <a:latin typeface="Times New Roman"/>
                <a:cs typeface="Times New Roman"/>
              </a:rPr>
              <a:t>Form</a:t>
            </a:r>
            <a:endParaRPr sz="1200">
              <a:latin typeface="Times New Roman"/>
              <a:cs typeface="Times New Roman"/>
            </a:endParaRPr>
          </a:p>
          <a:p>
            <a:pPr marL="354965" indent="-342265">
              <a:lnSpc>
                <a:spcPct val="100000"/>
              </a:lnSpc>
              <a:spcBef>
                <a:spcPts val="1080"/>
              </a:spcBef>
              <a:buAutoNum type="romanLcPeriod" startAt="3"/>
              <a:tabLst>
                <a:tab pos="354965" algn="l"/>
              </a:tabLst>
            </a:pPr>
            <a:r>
              <a:rPr sz="1200" dirty="0">
                <a:latin typeface="Times New Roman"/>
                <a:cs typeface="Times New Roman"/>
              </a:rPr>
              <a:t>Father/Guardian</a:t>
            </a:r>
            <a:r>
              <a:rPr sz="1200" spc="-110" dirty="0">
                <a:latin typeface="Times New Roman"/>
                <a:cs typeface="Times New Roman"/>
              </a:rPr>
              <a:t> </a:t>
            </a:r>
            <a:r>
              <a:rPr sz="1200" spc="-20" dirty="0">
                <a:latin typeface="Times New Roman"/>
                <a:cs typeface="Times New Roman"/>
              </a:rPr>
              <a:t>CNIC</a:t>
            </a:r>
            <a:endParaRPr sz="1200">
              <a:latin typeface="Times New Roman"/>
              <a:cs typeface="Times New Roman"/>
            </a:endParaRPr>
          </a:p>
          <a:p>
            <a:pPr marL="354965" indent="-342265">
              <a:lnSpc>
                <a:spcPct val="100000"/>
              </a:lnSpc>
              <a:spcBef>
                <a:spcPts val="1080"/>
              </a:spcBef>
              <a:buAutoNum type="romanLcPeriod" startAt="3"/>
              <a:tabLst>
                <a:tab pos="354965" algn="l"/>
              </a:tabLst>
            </a:pPr>
            <a:r>
              <a:rPr sz="1200" dirty="0">
                <a:latin typeface="Times New Roman"/>
                <a:cs typeface="Times New Roman"/>
              </a:rPr>
              <a:t>Candidate</a:t>
            </a:r>
            <a:r>
              <a:rPr sz="1200" spc="-20" dirty="0">
                <a:latin typeface="Times New Roman"/>
                <a:cs typeface="Times New Roman"/>
              </a:rPr>
              <a:t> </a:t>
            </a:r>
            <a:r>
              <a:rPr sz="1200" dirty="0">
                <a:latin typeface="Times New Roman"/>
                <a:cs typeface="Times New Roman"/>
              </a:rPr>
              <a:t>Photo</a:t>
            </a:r>
            <a:r>
              <a:rPr sz="1200" spc="-20" dirty="0">
                <a:latin typeface="Times New Roman"/>
                <a:cs typeface="Times New Roman"/>
              </a:rPr>
              <a:t> </a:t>
            </a:r>
            <a:r>
              <a:rPr sz="1200" spc="-10" dirty="0">
                <a:latin typeface="Times New Roman"/>
                <a:cs typeface="Times New Roman"/>
              </a:rPr>
              <a:t>graph</a:t>
            </a:r>
            <a:endParaRPr sz="1200">
              <a:latin typeface="Times New Roman"/>
              <a:cs typeface="Times New Roman"/>
            </a:endParaRPr>
          </a:p>
        </p:txBody>
      </p:sp>
      <p:sp>
        <p:nvSpPr>
          <p:cNvPr id="6" name="object 6"/>
          <p:cNvSpPr txBox="1"/>
          <p:nvPr/>
        </p:nvSpPr>
        <p:spPr>
          <a:xfrm>
            <a:off x="3962400" y="4038600"/>
            <a:ext cx="1690370" cy="2289729"/>
          </a:xfrm>
          <a:prstGeom prst="rect">
            <a:avLst/>
          </a:prstGeom>
        </p:spPr>
        <p:txBody>
          <a:bodyPr vert="horz" wrap="square" lIns="0" tIns="149225" rIns="0" bIns="0" rtlCol="0">
            <a:spAutoFit/>
          </a:bodyPr>
          <a:lstStyle/>
          <a:p>
            <a:pPr marL="12700">
              <a:lnSpc>
                <a:spcPct val="100000"/>
              </a:lnSpc>
              <a:spcBef>
                <a:spcPts val="1175"/>
              </a:spcBef>
            </a:pPr>
            <a:r>
              <a:rPr sz="1200" dirty="0">
                <a:latin typeface="Times New Roman"/>
                <a:cs typeface="Times New Roman"/>
              </a:rPr>
              <a:t>(02</a:t>
            </a:r>
            <a:r>
              <a:rPr sz="1200" spc="-15" dirty="0">
                <a:latin typeface="Times New Roman"/>
                <a:cs typeface="Times New Roman"/>
              </a:rPr>
              <a:t> </a:t>
            </a:r>
            <a:r>
              <a:rPr sz="1200" dirty="0">
                <a:latin typeface="Times New Roman"/>
                <a:cs typeface="Times New Roman"/>
              </a:rPr>
              <a:t>Photo</a:t>
            </a:r>
            <a:r>
              <a:rPr sz="1200" spc="-5" dirty="0">
                <a:latin typeface="Times New Roman"/>
                <a:cs typeface="Times New Roman"/>
              </a:rPr>
              <a:t> </a:t>
            </a:r>
            <a:r>
              <a:rPr sz="1200" spc="-10" dirty="0">
                <a:latin typeface="Times New Roman"/>
                <a:cs typeface="Times New Roman"/>
              </a:rPr>
              <a:t>Copies)</a:t>
            </a:r>
            <a:endParaRPr sz="1200">
              <a:latin typeface="Times New Roman"/>
              <a:cs typeface="Times New Roman"/>
            </a:endParaRPr>
          </a:p>
          <a:p>
            <a:pPr marL="12700">
              <a:lnSpc>
                <a:spcPct val="100000"/>
              </a:lnSpc>
              <a:spcBef>
                <a:spcPts val="1080"/>
              </a:spcBef>
            </a:pPr>
            <a:r>
              <a:rPr sz="1200" dirty="0">
                <a:latin typeface="Times New Roman"/>
                <a:cs typeface="Times New Roman"/>
              </a:rPr>
              <a:t>(03</a:t>
            </a:r>
            <a:r>
              <a:rPr sz="1200" spc="-30" dirty="0">
                <a:latin typeface="Times New Roman"/>
                <a:cs typeface="Times New Roman"/>
              </a:rPr>
              <a:t> </a:t>
            </a:r>
            <a:r>
              <a:rPr sz="1200" dirty="0">
                <a:latin typeface="Times New Roman"/>
                <a:cs typeface="Times New Roman"/>
              </a:rPr>
              <a:t>Photo</a:t>
            </a:r>
            <a:r>
              <a:rPr sz="1200" spc="-5" dirty="0">
                <a:latin typeface="Times New Roman"/>
                <a:cs typeface="Times New Roman"/>
              </a:rPr>
              <a:t> </a:t>
            </a:r>
            <a:r>
              <a:rPr sz="1200" spc="-10" dirty="0">
                <a:latin typeface="Times New Roman"/>
                <a:cs typeface="Times New Roman"/>
              </a:rPr>
              <a:t>Copies)</a:t>
            </a:r>
            <a:endParaRPr sz="1200">
              <a:latin typeface="Times New Roman"/>
              <a:cs typeface="Times New Roman"/>
            </a:endParaRPr>
          </a:p>
          <a:p>
            <a:pPr marL="12700">
              <a:lnSpc>
                <a:spcPct val="100000"/>
              </a:lnSpc>
              <a:spcBef>
                <a:spcPts val="1085"/>
              </a:spcBef>
            </a:pPr>
            <a:r>
              <a:rPr sz="1200" dirty="0">
                <a:latin typeface="Times New Roman"/>
                <a:cs typeface="Times New Roman"/>
              </a:rPr>
              <a:t>(01</a:t>
            </a:r>
            <a:r>
              <a:rPr sz="1200" spc="-15" dirty="0">
                <a:latin typeface="Times New Roman"/>
                <a:cs typeface="Times New Roman"/>
              </a:rPr>
              <a:t> </a:t>
            </a:r>
            <a:r>
              <a:rPr sz="1200" dirty="0">
                <a:latin typeface="Times New Roman"/>
                <a:cs typeface="Times New Roman"/>
              </a:rPr>
              <a:t>Photo</a:t>
            </a:r>
            <a:r>
              <a:rPr sz="1200" spc="-5" dirty="0">
                <a:latin typeface="Times New Roman"/>
                <a:cs typeface="Times New Roman"/>
              </a:rPr>
              <a:t> </a:t>
            </a:r>
            <a:r>
              <a:rPr sz="1200" spc="-20" dirty="0">
                <a:latin typeface="Times New Roman"/>
                <a:cs typeface="Times New Roman"/>
              </a:rPr>
              <a:t>Copy)</a:t>
            </a:r>
            <a:endParaRPr sz="1200">
              <a:latin typeface="Times New Roman"/>
              <a:cs typeface="Times New Roman"/>
            </a:endParaRPr>
          </a:p>
          <a:p>
            <a:pPr marL="12700">
              <a:lnSpc>
                <a:spcPct val="100000"/>
              </a:lnSpc>
              <a:spcBef>
                <a:spcPts val="1080"/>
              </a:spcBef>
            </a:pPr>
            <a:r>
              <a:rPr sz="1200" dirty="0">
                <a:latin typeface="Times New Roman"/>
                <a:cs typeface="Times New Roman"/>
              </a:rPr>
              <a:t>(01</a:t>
            </a:r>
            <a:r>
              <a:rPr sz="1200" spc="-15" dirty="0">
                <a:latin typeface="Times New Roman"/>
                <a:cs typeface="Times New Roman"/>
              </a:rPr>
              <a:t> </a:t>
            </a:r>
            <a:r>
              <a:rPr sz="1200" dirty="0">
                <a:latin typeface="Times New Roman"/>
                <a:cs typeface="Times New Roman"/>
              </a:rPr>
              <a:t>Photo</a:t>
            </a:r>
            <a:r>
              <a:rPr sz="1200" spc="-5" dirty="0">
                <a:latin typeface="Times New Roman"/>
                <a:cs typeface="Times New Roman"/>
              </a:rPr>
              <a:t> </a:t>
            </a:r>
            <a:r>
              <a:rPr sz="1200" spc="-20" dirty="0">
                <a:latin typeface="Times New Roman"/>
                <a:cs typeface="Times New Roman"/>
              </a:rPr>
              <a:t>Copy)</a:t>
            </a:r>
            <a:endParaRPr sz="1200">
              <a:latin typeface="Times New Roman"/>
              <a:cs typeface="Times New Roman"/>
            </a:endParaRPr>
          </a:p>
          <a:p>
            <a:pPr marL="12700">
              <a:lnSpc>
                <a:spcPct val="100000"/>
              </a:lnSpc>
              <a:spcBef>
                <a:spcPts val="1080"/>
              </a:spcBef>
            </a:pPr>
            <a:r>
              <a:rPr sz="1200" dirty="0">
                <a:latin typeface="Times New Roman"/>
                <a:cs typeface="Times New Roman"/>
              </a:rPr>
              <a:t>(01</a:t>
            </a:r>
            <a:r>
              <a:rPr sz="1200" spc="-15" dirty="0">
                <a:latin typeface="Times New Roman"/>
                <a:cs typeface="Times New Roman"/>
              </a:rPr>
              <a:t> </a:t>
            </a:r>
            <a:r>
              <a:rPr sz="1200" dirty="0">
                <a:latin typeface="Times New Roman"/>
                <a:cs typeface="Times New Roman"/>
              </a:rPr>
              <a:t>Photo</a:t>
            </a:r>
            <a:r>
              <a:rPr sz="1200" spc="-5" dirty="0">
                <a:latin typeface="Times New Roman"/>
                <a:cs typeface="Times New Roman"/>
              </a:rPr>
              <a:t> </a:t>
            </a:r>
            <a:r>
              <a:rPr sz="1200" spc="-20" dirty="0">
                <a:latin typeface="Times New Roman"/>
                <a:cs typeface="Times New Roman"/>
              </a:rPr>
              <a:t>Copy)</a:t>
            </a:r>
            <a:endParaRPr sz="1200">
              <a:latin typeface="Times New Roman"/>
              <a:cs typeface="Times New Roman"/>
            </a:endParaRPr>
          </a:p>
          <a:p>
            <a:pPr marL="12700">
              <a:lnSpc>
                <a:spcPct val="100000"/>
              </a:lnSpc>
              <a:spcBef>
                <a:spcPts val="1080"/>
              </a:spcBef>
            </a:pPr>
            <a:r>
              <a:rPr sz="1200" dirty="0">
                <a:latin typeface="Times New Roman"/>
                <a:cs typeface="Times New Roman"/>
              </a:rPr>
              <a:t>(01</a:t>
            </a:r>
            <a:r>
              <a:rPr sz="1200" spc="-15" dirty="0">
                <a:latin typeface="Times New Roman"/>
                <a:cs typeface="Times New Roman"/>
              </a:rPr>
              <a:t> </a:t>
            </a:r>
            <a:r>
              <a:rPr sz="1200" dirty="0">
                <a:latin typeface="Times New Roman"/>
                <a:cs typeface="Times New Roman"/>
              </a:rPr>
              <a:t>Photo</a:t>
            </a:r>
            <a:r>
              <a:rPr sz="1200" spc="-5" dirty="0">
                <a:latin typeface="Times New Roman"/>
                <a:cs typeface="Times New Roman"/>
              </a:rPr>
              <a:t> </a:t>
            </a:r>
            <a:r>
              <a:rPr sz="1200" spc="-20" dirty="0">
                <a:latin typeface="Times New Roman"/>
                <a:cs typeface="Times New Roman"/>
              </a:rPr>
              <a:t>Copy)</a:t>
            </a:r>
            <a:endParaRPr sz="1200">
              <a:latin typeface="Times New Roman"/>
              <a:cs typeface="Times New Roman"/>
            </a:endParaRPr>
          </a:p>
          <a:p>
            <a:pPr marL="12700">
              <a:lnSpc>
                <a:spcPct val="100000"/>
              </a:lnSpc>
              <a:spcBef>
                <a:spcPts val="1080"/>
              </a:spcBef>
            </a:pPr>
            <a:r>
              <a:rPr sz="1200" dirty="0">
                <a:latin typeface="Times New Roman"/>
                <a:cs typeface="Times New Roman"/>
              </a:rPr>
              <a:t>(05</a:t>
            </a:r>
            <a:r>
              <a:rPr sz="1200" spc="-20" dirty="0">
                <a:latin typeface="Times New Roman"/>
                <a:cs typeface="Times New Roman"/>
              </a:rPr>
              <a:t> </a:t>
            </a:r>
            <a:r>
              <a:rPr sz="1200" spc="-10" dirty="0">
                <a:latin typeface="Times New Roman"/>
                <a:cs typeface="Times New Roman"/>
              </a:rPr>
              <a:t>Photos)</a:t>
            </a:r>
            <a:endParaRPr sz="1200">
              <a:latin typeface="Times New Roman"/>
              <a:cs typeface="Times New Roman"/>
            </a:endParaRPr>
          </a:p>
        </p:txBody>
      </p:sp>
      <p:sp>
        <p:nvSpPr>
          <p:cNvPr id="7" name="object 7"/>
          <p:cNvSpPr txBox="1"/>
          <p:nvPr/>
        </p:nvSpPr>
        <p:spPr>
          <a:xfrm>
            <a:off x="836167" y="6389014"/>
            <a:ext cx="5788025" cy="299720"/>
          </a:xfrm>
          <a:prstGeom prst="rect">
            <a:avLst/>
          </a:prstGeom>
        </p:spPr>
        <p:txBody>
          <a:bodyPr vert="horz" wrap="square" lIns="0" tIns="12700" rIns="0" bIns="0" rtlCol="0">
            <a:spAutoFit/>
          </a:bodyPr>
          <a:lstStyle/>
          <a:p>
            <a:pPr marL="12700">
              <a:lnSpc>
                <a:spcPct val="100000"/>
              </a:lnSpc>
              <a:spcBef>
                <a:spcPts val="100"/>
              </a:spcBef>
            </a:pPr>
            <a:r>
              <a:rPr sz="1200">
                <a:latin typeface="Times New Roman"/>
                <a:cs typeface="Times New Roman"/>
              </a:rPr>
              <a:t>viii</a:t>
            </a:r>
            <a:r>
              <a:rPr sz="1200" smtClean="0">
                <a:latin typeface="Times New Roman"/>
                <a:cs typeface="Times New Roman"/>
              </a:rPr>
              <a:t>.</a:t>
            </a:r>
            <a:r>
              <a:rPr lang="en-US" sz="1200" dirty="0" smtClean="0">
                <a:latin typeface="Times New Roman"/>
                <a:cs typeface="Times New Roman"/>
              </a:rPr>
              <a:t>   </a:t>
            </a:r>
            <a:r>
              <a:rPr sz="1200" smtClean="0">
                <a:latin typeface="Times New Roman"/>
                <a:cs typeface="Times New Roman"/>
              </a:rPr>
              <a:t>Migration</a:t>
            </a:r>
            <a:r>
              <a:rPr sz="1200" spc="-45" smtClean="0">
                <a:latin typeface="Times New Roman"/>
                <a:cs typeface="Times New Roman"/>
              </a:rPr>
              <a:t> </a:t>
            </a:r>
            <a:r>
              <a:rPr sz="1200" dirty="0">
                <a:latin typeface="Times New Roman"/>
                <a:cs typeface="Times New Roman"/>
              </a:rPr>
              <a:t>Certificate</a:t>
            </a:r>
            <a:r>
              <a:rPr sz="1200" spc="-40" dirty="0">
                <a:latin typeface="Times New Roman"/>
                <a:cs typeface="Times New Roman"/>
              </a:rPr>
              <a:t> </a:t>
            </a:r>
            <a:r>
              <a:rPr sz="1200" dirty="0">
                <a:latin typeface="Times New Roman"/>
                <a:cs typeface="Times New Roman"/>
              </a:rPr>
              <a:t>from</a:t>
            </a:r>
            <a:r>
              <a:rPr sz="1200" spc="-20" dirty="0">
                <a:latin typeface="Times New Roman"/>
                <a:cs typeface="Times New Roman"/>
              </a:rPr>
              <a:t> </a:t>
            </a:r>
            <a:r>
              <a:rPr sz="1200" dirty="0">
                <a:latin typeface="Times New Roman"/>
                <a:cs typeface="Times New Roman"/>
              </a:rPr>
              <a:t>the</a:t>
            </a:r>
            <a:r>
              <a:rPr sz="1200" spc="-40" dirty="0">
                <a:latin typeface="Times New Roman"/>
                <a:cs typeface="Times New Roman"/>
              </a:rPr>
              <a:t> </a:t>
            </a:r>
            <a:r>
              <a:rPr sz="1200" dirty="0">
                <a:latin typeface="Times New Roman"/>
                <a:cs typeface="Times New Roman"/>
              </a:rPr>
              <a:t>BISE</a:t>
            </a:r>
            <a:r>
              <a:rPr sz="1200" spc="-20" dirty="0">
                <a:latin typeface="Times New Roman"/>
                <a:cs typeface="Times New Roman"/>
              </a:rPr>
              <a:t> </a:t>
            </a:r>
            <a:r>
              <a:rPr sz="1200" dirty="0">
                <a:latin typeface="Times New Roman"/>
                <a:cs typeface="Times New Roman"/>
              </a:rPr>
              <a:t>to</a:t>
            </a:r>
            <a:r>
              <a:rPr sz="1200" spc="-35" dirty="0">
                <a:latin typeface="Times New Roman"/>
                <a:cs typeface="Times New Roman"/>
              </a:rPr>
              <a:t> </a:t>
            </a:r>
            <a:r>
              <a:rPr sz="1200" spc="-10" dirty="0">
                <a:latin typeface="Times New Roman"/>
                <a:cs typeface="Times New Roman"/>
              </a:rPr>
              <a:t>KP-</a:t>
            </a:r>
            <a:r>
              <a:rPr sz="1200" dirty="0">
                <a:latin typeface="Times New Roman"/>
                <a:cs typeface="Times New Roman"/>
              </a:rPr>
              <a:t>BTE</a:t>
            </a:r>
            <a:r>
              <a:rPr sz="1200" spc="-20" dirty="0">
                <a:latin typeface="Times New Roman"/>
                <a:cs typeface="Times New Roman"/>
              </a:rPr>
              <a:t> </a:t>
            </a:r>
            <a:r>
              <a:rPr sz="1200" spc="-10" dirty="0">
                <a:latin typeface="Times New Roman"/>
                <a:cs typeface="Times New Roman"/>
              </a:rPr>
              <a:t>Peshawar</a:t>
            </a:r>
            <a:r>
              <a:rPr sz="1800" spc="-10" dirty="0">
                <a:latin typeface="Times New Roman"/>
                <a:cs typeface="Times New Roman"/>
              </a:rPr>
              <a:t>.</a:t>
            </a:r>
            <a:endParaRPr sz="1800">
              <a:latin typeface="Times New Roman"/>
              <a:cs typeface="Times New Roman"/>
            </a:endParaRPr>
          </a:p>
        </p:txBody>
      </p:sp>
      <p:pic>
        <p:nvPicPr>
          <p:cNvPr id="8" name="object 8"/>
          <p:cNvPicPr/>
          <p:nvPr/>
        </p:nvPicPr>
        <p:blipFill>
          <a:blip r:embed="rId2" cstate="print"/>
          <a:stretch>
            <a:fillRect/>
          </a:stretch>
        </p:blipFill>
        <p:spPr>
          <a:xfrm>
            <a:off x="477012" y="489204"/>
            <a:ext cx="1443227" cy="139141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97984" y="700481"/>
            <a:ext cx="2895600" cy="574675"/>
          </a:xfrm>
          <a:prstGeom prst="rect">
            <a:avLst/>
          </a:prstGeom>
        </p:spPr>
        <p:txBody>
          <a:bodyPr vert="horz" wrap="square" lIns="0" tIns="12700" rIns="0" bIns="0" rtlCol="0">
            <a:spAutoFit/>
          </a:bodyPr>
          <a:lstStyle/>
          <a:p>
            <a:pPr marL="12700">
              <a:lnSpc>
                <a:spcPct val="100000"/>
              </a:lnSpc>
              <a:spcBef>
                <a:spcPts val="100"/>
              </a:spcBef>
            </a:pPr>
            <a:r>
              <a:rPr b="1" u="sng" dirty="0">
                <a:uFill>
                  <a:solidFill>
                    <a:srgbClr val="EBEBEB"/>
                  </a:solidFill>
                </a:uFill>
                <a:latin typeface="Tahoma"/>
                <a:cs typeface="Tahoma"/>
              </a:rPr>
              <a:t>Fee</a:t>
            </a:r>
            <a:r>
              <a:rPr b="1" u="sng" spc="-140" dirty="0">
                <a:uFill>
                  <a:solidFill>
                    <a:srgbClr val="EBEBEB"/>
                  </a:solidFill>
                </a:uFill>
                <a:latin typeface="Tahoma"/>
                <a:cs typeface="Tahoma"/>
              </a:rPr>
              <a:t> </a:t>
            </a:r>
            <a:r>
              <a:rPr b="1" u="sng" spc="-190" dirty="0">
                <a:uFill>
                  <a:solidFill>
                    <a:srgbClr val="EBEBEB"/>
                  </a:solidFill>
                </a:uFill>
                <a:latin typeface="Tahoma"/>
                <a:cs typeface="Tahoma"/>
              </a:rPr>
              <a:t>Structure</a:t>
            </a:r>
          </a:p>
        </p:txBody>
      </p:sp>
      <p:graphicFrame>
        <p:nvGraphicFramePr>
          <p:cNvPr id="3" name="object 3"/>
          <p:cNvGraphicFramePr>
            <a:graphicFrameLocks noGrp="1"/>
          </p:cNvGraphicFramePr>
          <p:nvPr/>
        </p:nvGraphicFramePr>
        <p:xfrm>
          <a:off x="545122" y="2566289"/>
          <a:ext cx="5657849" cy="4107180"/>
        </p:xfrm>
        <a:graphic>
          <a:graphicData uri="http://schemas.openxmlformats.org/drawingml/2006/table">
            <a:tbl>
              <a:tblPr firstRow="1" bandRow="1">
                <a:tableStyleId>{2D5ABB26-0587-4C30-8999-92F81FD0307C}</a:tableStyleId>
              </a:tblPr>
              <a:tblGrid>
                <a:gridCol w="487045"/>
                <a:gridCol w="3284854"/>
                <a:gridCol w="1885950"/>
              </a:tblGrid>
              <a:tr h="586740">
                <a:tc gridSpan="3">
                  <a:txBody>
                    <a:bodyPr/>
                    <a:lstStyle/>
                    <a:p>
                      <a:pPr marL="2548255">
                        <a:lnSpc>
                          <a:spcPct val="100000"/>
                        </a:lnSpc>
                        <a:spcBef>
                          <a:spcPts val="1455"/>
                        </a:spcBef>
                      </a:pPr>
                      <a:r>
                        <a:rPr sz="2400" b="1" spc="-215" smtClean="0">
                          <a:solidFill>
                            <a:srgbClr val="FFFFFF"/>
                          </a:solidFill>
                          <a:latin typeface="Tahoma"/>
                          <a:cs typeface="Tahoma"/>
                        </a:rPr>
                        <a:t>Institute</a:t>
                      </a:r>
                      <a:r>
                        <a:rPr sz="2400" b="1" spc="60" smtClean="0">
                          <a:solidFill>
                            <a:srgbClr val="FFFFFF"/>
                          </a:solidFill>
                          <a:latin typeface="Tahoma"/>
                          <a:cs typeface="Tahoma"/>
                        </a:rPr>
                        <a:t> </a:t>
                      </a:r>
                      <a:r>
                        <a:rPr sz="2400" b="1" spc="-25" dirty="0">
                          <a:solidFill>
                            <a:srgbClr val="FFFFFF"/>
                          </a:solidFill>
                          <a:latin typeface="Tahoma"/>
                          <a:cs typeface="Tahoma"/>
                        </a:rPr>
                        <a:t>Fee</a:t>
                      </a:r>
                      <a:endParaRPr sz="2400">
                        <a:latin typeface="Tahoma"/>
                        <a:cs typeface="Tahoma"/>
                      </a:endParaRPr>
                    </a:p>
                  </a:txBody>
                  <a:tcPr marL="0" marR="0" marT="18478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AF1512"/>
                    </a:solidFill>
                  </a:tcPr>
                </a:tc>
                <a:tc hMerge="1">
                  <a:txBody>
                    <a:bodyPr/>
                    <a:lstStyle/>
                    <a:p>
                      <a:endParaRPr/>
                    </a:p>
                  </a:txBody>
                  <a:tcPr marL="0" marR="0" marT="0" marB="0"/>
                </a:tc>
                <a:tc hMerge="1">
                  <a:txBody>
                    <a:bodyPr/>
                    <a:lstStyle/>
                    <a:p>
                      <a:endParaRPr/>
                    </a:p>
                  </a:txBody>
                  <a:tcPr marL="0" marR="0" marT="0" marB="0"/>
                </a:tc>
              </a:tr>
              <a:tr h="391160">
                <a:tc>
                  <a:txBody>
                    <a:bodyPr/>
                    <a:lstStyle/>
                    <a:p>
                      <a:pPr>
                        <a:lnSpc>
                          <a:spcPct val="100000"/>
                        </a:lnSpc>
                        <a:spcBef>
                          <a:spcPts val="125"/>
                        </a:spcBef>
                      </a:pPr>
                      <a:endParaRPr sz="1200">
                        <a:latin typeface="Times New Roman"/>
                        <a:cs typeface="Times New Roman"/>
                      </a:endParaRPr>
                    </a:p>
                    <a:p>
                      <a:pPr marL="68580">
                        <a:lnSpc>
                          <a:spcPct val="100000"/>
                        </a:lnSpc>
                      </a:pPr>
                      <a:r>
                        <a:rPr sz="1200" b="1" spc="-50" dirty="0">
                          <a:solidFill>
                            <a:srgbClr val="FFFFFF"/>
                          </a:solidFill>
                          <a:latin typeface="Tahoma"/>
                          <a:cs typeface="Tahoma"/>
                        </a:rPr>
                        <a:t>1</a:t>
                      </a:r>
                      <a:endParaRPr sz="1200">
                        <a:latin typeface="Tahoma"/>
                        <a:cs typeface="Tahoma"/>
                      </a:endParaRPr>
                    </a:p>
                  </a:txBody>
                  <a:tcPr marL="0" marR="0" marT="158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AF1512"/>
                    </a:solidFill>
                  </a:tcPr>
                </a:tc>
                <a:tc>
                  <a:txBody>
                    <a:bodyPr/>
                    <a:lstStyle/>
                    <a:p>
                      <a:pPr>
                        <a:lnSpc>
                          <a:spcPct val="100000"/>
                        </a:lnSpc>
                        <a:spcBef>
                          <a:spcPts val="125"/>
                        </a:spcBef>
                      </a:pPr>
                      <a:endParaRPr sz="1200">
                        <a:latin typeface="Times New Roman"/>
                        <a:cs typeface="Times New Roman"/>
                      </a:endParaRPr>
                    </a:p>
                    <a:p>
                      <a:pPr marL="68580">
                        <a:lnSpc>
                          <a:spcPct val="100000"/>
                        </a:lnSpc>
                      </a:pPr>
                      <a:r>
                        <a:rPr sz="1200" spc="-55" dirty="0">
                          <a:latin typeface="Verdana"/>
                          <a:cs typeface="Verdana"/>
                        </a:rPr>
                        <a:t>Admission</a:t>
                      </a:r>
                      <a:r>
                        <a:rPr sz="1200" spc="-75" dirty="0">
                          <a:latin typeface="Verdana"/>
                          <a:cs typeface="Verdana"/>
                        </a:rPr>
                        <a:t> </a:t>
                      </a:r>
                      <a:r>
                        <a:rPr sz="1200" dirty="0">
                          <a:latin typeface="Verdana"/>
                          <a:cs typeface="Verdana"/>
                        </a:rPr>
                        <a:t>Fee</a:t>
                      </a:r>
                      <a:r>
                        <a:rPr sz="1200" spc="-35" dirty="0">
                          <a:latin typeface="Verdana"/>
                          <a:cs typeface="Verdana"/>
                        </a:rPr>
                        <a:t> </a:t>
                      </a:r>
                      <a:r>
                        <a:rPr sz="1200" spc="-70" dirty="0">
                          <a:latin typeface="Verdana"/>
                          <a:cs typeface="Verdana"/>
                        </a:rPr>
                        <a:t>(Per</a:t>
                      </a:r>
                      <a:r>
                        <a:rPr sz="1200" spc="-30" dirty="0">
                          <a:latin typeface="Verdana"/>
                          <a:cs typeface="Verdana"/>
                        </a:rPr>
                        <a:t> </a:t>
                      </a:r>
                      <a:r>
                        <a:rPr sz="1200" spc="-10" dirty="0">
                          <a:latin typeface="Verdana"/>
                          <a:cs typeface="Verdana"/>
                        </a:rPr>
                        <a:t>Annum)</a:t>
                      </a:r>
                      <a:endParaRPr sz="1200">
                        <a:latin typeface="Verdana"/>
                        <a:cs typeface="Verdana"/>
                      </a:endParaRPr>
                    </a:p>
                  </a:txBody>
                  <a:tcPr marL="0" marR="0" marT="158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3CCCC"/>
                    </a:solidFill>
                  </a:tcPr>
                </a:tc>
                <a:tc>
                  <a:txBody>
                    <a:bodyPr/>
                    <a:lstStyle/>
                    <a:p>
                      <a:pPr>
                        <a:lnSpc>
                          <a:spcPct val="100000"/>
                        </a:lnSpc>
                        <a:spcBef>
                          <a:spcPts val="125"/>
                        </a:spcBef>
                      </a:pPr>
                      <a:endParaRPr sz="1200">
                        <a:latin typeface="Times New Roman"/>
                        <a:cs typeface="Times New Roman"/>
                      </a:endParaRPr>
                    </a:p>
                    <a:p>
                      <a:pPr marL="68580">
                        <a:lnSpc>
                          <a:spcPct val="100000"/>
                        </a:lnSpc>
                      </a:pPr>
                      <a:r>
                        <a:rPr sz="1200" spc="-20" dirty="0">
                          <a:latin typeface="Verdana"/>
                          <a:cs typeface="Verdana"/>
                        </a:rPr>
                        <a:t>1000</a:t>
                      </a:r>
                      <a:endParaRPr sz="1200">
                        <a:latin typeface="Verdana"/>
                        <a:cs typeface="Verdana"/>
                      </a:endParaRPr>
                    </a:p>
                  </a:txBody>
                  <a:tcPr marL="0" marR="0" marT="158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3CCCC"/>
                    </a:solidFill>
                  </a:tcPr>
                </a:tc>
              </a:tr>
              <a:tr h="391160">
                <a:tc>
                  <a:txBody>
                    <a:bodyPr/>
                    <a:lstStyle/>
                    <a:p>
                      <a:pPr>
                        <a:lnSpc>
                          <a:spcPct val="100000"/>
                        </a:lnSpc>
                        <a:spcBef>
                          <a:spcPts val="125"/>
                        </a:spcBef>
                      </a:pPr>
                      <a:endParaRPr sz="1200">
                        <a:latin typeface="Times New Roman"/>
                        <a:cs typeface="Times New Roman"/>
                      </a:endParaRPr>
                    </a:p>
                    <a:p>
                      <a:pPr marL="68580">
                        <a:lnSpc>
                          <a:spcPct val="100000"/>
                        </a:lnSpc>
                        <a:spcBef>
                          <a:spcPts val="5"/>
                        </a:spcBef>
                      </a:pPr>
                      <a:r>
                        <a:rPr sz="1200" b="1" spc="-50" dirty="0">
                          <a:solidFill>
                            <a:srgbClr val="FFFFFF"/>
                          </a:solidFill>
                          <a:latin typeface="Tahoma"/>
                          <a:cs typeface="Tahoma"/>
                        </a:rPr>
                        <a:t>2</a:t>
                      </a:r>
                      <a:endParaRPr sz="1200">
                        <a:latin typeface="Tahoma"/>
                        <a:cs typeface="Tahoma"/>
                      </a:endParaRPr>
                    </a:p>
                  </a:txBody>
                  <a:tcPr marL="0" marR="0" marT="158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a:lnSpc>
                          <a:spcPct val="100000"/>
                        </a:lnSpc>
                        <a:spcBef>
                          <a:spcPts val="125"/>
                        </a:spcBef>
                      </a:pPr>
                      <a:endParaRPr sz="1200">
                        <a:latin typeface="Times New Roman"/>
                        <a:cs typeface="Times New Roman"/>
                      </a:endParaRPr>
                    </a:p>
                    <a:p>
                      <a:pPr marL="68580">
                        <a:lnSpc>
                          <a:spcPct val="100000"/>
                        </a:lnSpc>
                        <a:spcBef>
                          <a:spcPts val="5"/>
                        </a:spcBef>
                      </a:pPr>
                      <a:r>
                        <a:rPr sz="1200" spc="-85" dirty="0">
                          <a:latin typeface="Verdana"/>
                          <a:cs typeface="Verdana"/>
                        </a:rPr>
                        <a:t>Tuition</a:t>
                      </a:r>
                      <a:r>
                        <a:rPr sz="1200" spc="-30" dirty="0">
                          <a:latin typeface="Verdana"/>
                          <a:cs typeface="Verdana"/>
                        </a:rPr>
                        <a:t> </a:t>
                      </a:r>
                      <a:r>
                        <a:rPr sz="1200" dirty="0">
                          <a:latin typeface="Verdana"/>
                          <a:cs typeface="Verdana"/>
                        </a:rPr>
                        <a:t>Fee</a:t>
                      </a:r>
                      <a:r>
                        <a:rPr sz="1200" spc="-50" dirty="0">
                          <a:latin typeface="Verdana"/>
                          <a:cs typeface="Verdana"/>
                        </a:rPr>
                        <a:t> </a:t>
                      </a:r>
                      <a:r>
                        <a:rPr sz="1200" spc="-65" dirty="0">
                          <a:latin typeface="Verdana"/>
                          <a:cs typeface="Verdana"/>
                        </a:rPr>
                        <a:t>(Per</a:t>
                      </a:r>
                      <a:r>
                        <a:rPr sz="1200" spc="-50" dirty="0">
                          <a:latin typeface="Verdana"/>
                          <a:cs typeface="Verdana"/>
                        </a:rPr>
                        <a:t> </a:t>
                      </a:r>
                      <a:r>
                        <a:rPr sz="1200" spc="-10" dirty="0">
                          <a:latin typeface="Verdana"/>
                          <a:cs typeface="Verdana"/>
                        </a:rPr>
                        <a:t>Annum)</a:t>
                      </a:r>
                      <a:endParaRPr sz="1200">
                        <a:latin typeface="Verdana"/>
                        <a:cs typeface="Verdana"/>
                      </a:endParaRPr>
                    </a:p>
                  </a:txBody>
                  <a:tcPr marL="0" marR="0" marT="158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a:lnSpc>
                          <a:spcPct val="100000"/>
                        </a:lnSpc>
                        <a:spcBef>
                          <a:spcPts val="125"/>
                        </a:spcBef>
                      </a:pPr>
                      <a:endParaRPr sz="1200">
                        <a:latin typeface="Times New Roman"/>
                        <a:cs typeface="Times New Roman"/>
                      </a:endParaRPr>
                    </a:p>
                    <a:p>
                      <a:pPr marL="68580">
                        <a:lnSpc>
                          <a:spcPct val="100000"/>
                        </a:lnSpc>
                        <a:spcBef>
                          <a:spcPts val="5"/>
                        </a:spcBef>
                      </a:pPr>
                      <a:r>
                        <a:rPr sz="1200" spc="-20" dirty="0">
                          <a:latin typeface="Verdana"/>
                          <a:cs typeface="Verdana"/>
                        </a:rPr>
                        <a:t>1800</a:t>
                      </a:r>
                      <a:endParaRPr sz="1200">
                        <a:latin typeface="Verdana"/>
                        <a:cs typeface="Verdana"/>
                      </a:endParaRPr>
                    </a:p>
                  </a:txBody>
                  <a:tcPr marL="0" marR="0" marT="158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r>
              <a:tr h="391160">
                <a:tc>
                  <a:txBody>
                    <a:bodyPr/>
                    <a:lstStyle/>
                    <a:p>
                      <a:pPr>
                        <a:lnSpc>
                          <a:spcPct val="100000"/>
                        </a:lnSpc>
                        <a:spcBef>
                          <a:spcPts val="125"/>
                        </a:spcBef>
                      </a:pPr>
                      <a:endParaRPr sz="1200">
                        <a:latin typeface="Times New Roman"/>
                        <a:cs typeface="Times New Roman"/>
                      </a:endParaRPr>
                    </a:p>
                    <a:p>
                      <a:pPr marL="68580">
                        <a:lnSpc>
                          <a:spcPct val="100000"/>
                        </a:lnSpc>
                      </a:pPr>
                      <a:r>
                        <a:rPr sz="1200" b="1" spc="-50" dirty="0">
                          <a:solidFill>
                            <a:srgbClr val="FFFFFF"/>
                          </a:solidFill>
                          <a:latin typeface="Calibri"/>
                          <a:cs typeface="Calibri"/>
                        </a:rPr>
                        <a:t>3</a:t>
                      </a:r>
                      <a:endParaRPr sz="1200">
                        <a:latin typeface="Calibri"/>
                        <a:cs typeface="Calibri"/>
                      </a:endParaRPr>
                    </a:p>
                  </a:txBody>
                  <a:tcPr marL="0" marR="0" marT="158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a:lnSpc>
                          <a:spcPct val="100000"/>
                        </a:lnSpc>
                        <a:spcBef>
                          <a:spcPts val="125"/>
                        </a:spcBef>
                      </a:pPr>
                      <a:endParaRPr sz="1200">
                        <a:latin typeface="Times New Roman"/>
                        <a:cs typeface="Times New Roman"/>
                      </a:endParaRPr>
                    </a:p>
                    <a:p>
                      <a:pPr marL="68580">
                        <a:lnSpc>
                          <a:spcPct val="100000"/>
                        </a:lnSpc>
                      </a:pPr>
                      <a:r>
                        <a:rPr sz="1200" spc="-70" dirty="0">
                          <a:latin typeface="Verdana"/>
                          <a:cs typeface="Verdana"/>
                        </a:rPr>
                        <a:t>Library</a:t>
                      </a:r>
                      <a:r>
                        <a:rPr sz="1200" spc="-65" dirty="0">
                          <a:latin typeface="Verdana"/>
                          <a:cs typeface="Verdana"/>
                        </a:rPr>
                        <a:t> </a:t>
                      </a:r>
                      <a:r>
                        <a:rPr sz="1200" dirty="0">
                          <a:latin typeface="Verdana"/>
                          <a:cs typeface="Verdana"/>
                        </a:rPr>
                        <a:t>Fee</a:t>
                      </a:r>
                      <a:r>
                        <a:rPr sz="1200" spc="-65" dirty="0">
                          <a:latin typeface="Verdana"/>
                          <a:cs typeface="Verdana"/>
                        </a:rPr>
                        <a:t> </a:t>
                      </a:r>
                      <a:r>
                        <a:rPr sz="1200" spc="-70" dirty="0">
                          <a:latin typeface="Verdana"/>
                          <a:cs typeface="Verdana"/>
                        </a:rPr>
                        <a:t>(Per</a:t>
                      </a:r>
                      <a:r>
                        <a:rPr sz="1200" spc="-50" dirty="0">
                          <a:latin typeface="Verdana"/>
                          <a:cs typeface="Verdana"/>
                        </a:rPr>
                        <a:t> </a:t>
                      </a:r>
                      <a:r>
                        <a:rPr sz="1200" spc="-10" dirty="0">
                          <a:latin typeface="Verdana"/>
                          <a:cs typeface="Verdana"/>
                        </a:rPr>
                        <a:t>Annum)</a:t>
                      </a:r>
                      <a:endParaRPr sz="1200">
                        <a:latin typeface="Verdana"/>
                        <a:cs typeface="Verdana"/>
                      </a:endParaRPr>
                    </a:p>
                  </a:txBody>
                  <a:tcPr marL="0" marR="0" marT="158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a:lnSpc>
                          <a:spcPct val="100000"/>
                        </a:lnSpc>
                        <a:spcBef>
                          <a:spcPts val="125"/>
                        </a:spcBef>
                      </a:pPr>
                      <a:endParaRPr sz="1200">
                        <a:latin typeface="Times New Roman"/>
                        <a:cs typeface="Times New Roman"/>
                      </a:endParaRPr>
                    </a:p>
                    <a:p>
                      <a:pPr marL="68580">
                        <a:lnSpc>
                          <a:spcPct val="100000"/>
                        </a:lnSpc>
                      </a:pPr>
                      <a:r>
                        <a:rPr sz="1200" spc="-20" dirty="0">
                          <a:latin typeface="Calibri"/>
                          <a:cs typeface="Calibri"/>
                        </a:rPr>
                        <a:t>1000</a:t>
                      </a:r>
                      <a:endParaRPr sz="1200">
                        <a:latin typeface="Calibri"/>
                        <a:cs typeface="Calibri"/>
                      </a:endParaRPr>
                    </a:p>
                  </a:txBody>
                  <a:tcPr marL="0" marR="0" marT="158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r>
              <a:tr h="391160">
                <a:tc>
                  <a:txBody>
                    <a:bodyPr/>
                    <a:lstStyle/>
                    <a:p>
                      <a:pPr>
                        <a:lnSpc>
                          <a:spcPct val="100000"/>
                        </a:lnSpc>
                        <a:spcBef>
                          <a:spcPts val="130"/>
                        </a:spcBef>
                      </a:pPr>
                      <a:endParaRPr sz="1200">
                        <a:latin typeface="Times New Roman"/>
                        <a:cs typeface="Times New Roman"/>
                      </a:endParaRPr>
                    </a:p>
                    <a:p>
                      <a:pPr marL="68580">
                        <a:lnSpc>
                          <a:spcPct val="100000"/>
                        </a:lnSpc>
                      </a:pPr>
                      <a:r>
                        <a:rPr sz="1200" b="1" spc="-50" dirty="0">
                          <a:solidFill>
                            <a:srgbClr val="FFFFFF"/>
                          </a:solidFill>
                          <a:latin typeface="Calibri"/>
                          <a:cs typeface="Calibri"/>
                        </a:rPr>
                        <a:t>4</a:t>
                      </a:r>
                      <a:endParaRPr sz="1200">
                        <a:latin typeface="Calibri"/>
                        <a:cs typeface="Calibri"/>
                      </a:endParaRPr>
                    </a:p>
                  </a:txBody>
                  <a:tcPr marL="0" marR="0" marT="165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a:lnSpc>
                          <a:spcPct val="100000"/>
                        </a:lnSpc>
                        <a:spcBef>
                          <a:spcPts val="130"/>
                        </a:spcBef>
                      </a:pPr>
                      <a:endParaRPr sz="1200">
                        <a:latin typeface="Times New Roman"/>
                        <a:cs typeface="Times New Roman"/>
                      </a:endParaRPr>
                    </a:p>
                    <a:p>
                      <a:pPr marL="68580">
                        <a:lnSpc>
                          <a:spcPct val="100000"/>
                        </a:lnSpc>
                      </a:pPr>
                      <a:r>
                        <a:rPr sz="1200" spc="-225" dirty="0">
                          <a:latin typeface="Verdana"/>
                          <a:cs typeface="Verdana"/>
                        </a:rPr>
                        <a:t>IT</a:t>
                      </a:r>
                      <a:r>
                        <a:rPr sz="1200" spc="-95" dirty="0">
                          <a:latin typeface="Verdana"/>
                          <a:cs typeface="Verdana"/>
                        </a:rPr>
                        <a:t> </a:t>
                      </a:r>
                      <a:r>
                        <a:rPr sz="1200" dirty="0">
                          <a:latin typeface="Verdana"/>
                          <a:cs typeface="Verdana"/>
                        </a:rPr>
                        <a:t>Lab</a:t>
                      </a:r>
                      <a:r>
                        <a:rPr sz="1200" spc="-80" dirty="0">
                          <a:latin typeface="Verdana"/>
                          <a:cs typeface="Verdana"/>
                        </a:rPr>
                        <a:t> </a:t>
                      </a:r>
                      <a:r>
                        <a:rPr sz="1200" dirty="0">
                          <a:latin typeface="Verdana"/>
                          <a:cs typeface="Verdana"/>
                        </a:rPr>
                        <a:t>Charges</a:t>
                      </a:r>
                      <a:r>
                        <a:rPr sz="1200" spc="-45" dirty="0">
                          <a:latin typeface="Verdana"/>
                          <a:cs typeface="Verdana"/>
                        </a:rPr>
                        <a:t> </a:t>
                      </a:r>
                      <a:r>
                        <a:rPr sz="1200" spc="-70" dirty="0">
                          <a:latin typeface="Verdana"/>
                          <a:cs typeface="Verdana"/>
                        </a:rPr>
                        <a:t>(Per</a:t>
                      </a:r>
                      <a:r>
                        <a:rPr sz="1200" spc="-60" dirty="0">
                          <a:latin typeface="Verdana"/>
                          <a:cs typeface="Verdana"/>
                        </a:rPr>
                        <a:t> </a:t>
                      </a:r>
                      <a:r>
                        <a:rPr sz="1200" spc="-10" dirty="0">
                          <a:latin typeface="Verdana"/>
                          <a:cs typeface="Verdana"/>
                        </a:rPr>
                        <a:t>Annum)</a:t>
                      </a:r>
                      <a:endParaRPr sz="1200">
                        <a:latin typeface="Verdana"/>
                        <a:cs typeface="Verdana"/>
                      </a:endParaRPr>
                    </a:p>
                  </a:txBody>
                  <a:tcPr marL="0" marR="0" marT="165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a:lnSpc>
                          <a:spcPct val="100000"/>
                        </a:lnSpc>
                        <a:spcBef>
                          <a:spcPts val="130"/>
                        </a:spcBef>
                      </a:pPr>
                      <a:endParaRPr sz="1200">
                        <a:latin typeface="Times New Roman"/>
                        <a:cs typeface="Times New Roman"/>
                      </a:endParaRPr>
                    </a:p>
                    <a:p>
                      <a:pPr marL="68580">
                        <a:lnSpc>
                          <a:spcPct val="100000"/>
                        </a:lnSpc>
                      </a:pPr>
                      <a:r>
                        <a:rPr sz="1200" spc="-25" dirty="0">
                          <a:latin typeface="Verdana"/>
                          <a:cs typeface="Verdana"/>
                        </a:rPr>
                        <a:t>500</a:t>
                      </a:r>
                      <a:endParaRPr sz="1200">
                        <a:latin typeface="Verdana"/>
                        <a:cs typeface="Verdana"/>
                      </a:endParaRPr>
                    </a:p>
                  </a:txBody>
                  <a:tcPr marL="0" marR="0" marT="165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r>
              <a:tr h="391160">
                <a:tc>
                  <a:txBody>
                    <a:bodyPr/>
                    <a:lstStyle/>
                    <a:p>
                      <a:pPr>
                        <a:lnSpc>
                          <a:spcPct val="100000"/>
                        </a:lnSpc>
                        <a:spcBef>
                          <a:spcPts val="130"/>
                        </a:spcBef>
                      </a:pPr>
                      <a:endParaRPr sz="1200">
                        <a:latin typeface="Times New Roman"/>
                        <a:cs typeface="Times New Roman"/>
                      </a:endParaRPr>
                    </a:p>
                    <a:p>
                      <a:pPr marL="68580">
                        <a:lnSpc>
                          <a:spcPct val="100000"/>
                        </a:lnSpc>
                      </a:pPr>
                      <a:r>
                        <a:rPr sz="1200" b="1" spc="-50" dirty="0">
                          <a:solidFill>
                            <a:srgbClr val="FFFFFF"/>
                          </a:solidFill>
                          <a:latin typeface="Calibri"/>
                          <a:cs typeface="Calibri"/>
                        </a:rPr>
                        <a:t>5</a:t>
                      </a:r>
                      <a:endParaRPr sz="1200">
                        <a:latin typeface="Calibri"/>
                        <a:cs typeface="Calibri"/>
                      </a:endParaRPr>
                    </a:p>
                  </a:txBody>
                  <a:tcPr marL="0" marR="0" marT="165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a:lnSpc>
                          <a:spcPct val="100000"/>
                        </a:lnSpc>
                        <a:spcBef>
                          <a:spcPts val="130"/>
                        </a:spcBef>
                      </a:pPr>
                      <a:endParaRPr sz="1200">
                        <a:latin typeface="Times New Roman"/>
                        <a:cs typeface="Times New Roman"/>
                      </a:endParaRPr>
                    </a:p>
                    <a:p>
                      <a:pPr marL="68580">
                        <a:lnSpc>
                          <a:spcPct val="100000"/>
                        </a:lnSpc>
                      </a:pPr>
                      <a:r>
                        <a:rPr sz="1200" spc="-40" dirty="0">
                          <a:latin typeface="Verdana"/>
                          <a:cs typeface="Verdana"/>
                        </a:rPr>
                        <a:t>Field</a:t>
                      </a:r>
                      <a:r>
                        <a:rPr sz="1200" spc="-80" dirty="0">
                          <a:latin typeface="Verdana"/>
                          <a:cs typeface="Verdana"/>
                        </a:rPr>
                        <a:t> Work</a:t>
                      </a:r>
                      <a:r>
                        <a:rPr sz="1200" spc="-15" dirty="0">
                          <a:latin typeface="Verdana"/>
                          <a:cs typeface="Verdana"/>
                        </a:rPr>
                        <a:t> </a:t>
                      </a:r>
                      <a:r>
                        <a:rPr sz="1200" spc="-40" dirty="0">
                          <a:latin typeface="Verdana"/>
                          <a:cs typeface="Verdana"/>
                        </a:rPr>
                        <a:t>Fund </a:t>
                      </a:r>
                      <a:r>
                        <a:rPr sz="1200" spc="-70" dirty="0">
                          <a:latin typeface="Verdana"/>
                          <a:cs typeface="Verdana"/>
                        </a:rPr>
                        <a:t>(Per</a:t>
                      </a:r>
                      <a:r>
                        <a:rPr sz="1200" spc="-35" dirty="0">
                          <a:latin typeface="Verdana"/>
                          <a:cs typeface="Verdana"/>
                        </a:rPr>
                        <a:t> </a:t>
                      </a:r>
                      <a:r>
                        <a:rPr sz="1200" spc="-10" dirty="0">
                          <a:latin typeface="Verdana"/>
                          <a:cs typeface="Verdana"/>
                        </a:rPr>
                        <a:t>Annum)</a:t>
                      </a:r>
                      <a:endParaRPr sz="1200">
                        <a:latin typeface="Verdana"/>
                        <a:cs typeface="Verdana"/>
                      </a:endParaRPr>
                    </a:p>
                  </a:txBody>
                  <a:tcPr marL="0" marR="0" marT="165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a:lnSpc>
                          <a:spcPct val="100000"/>
                        </a:lnSpc>
                        <a:spcBef>
                          <a:spcPts val="130"/>
                        </a:spcBef>
                      </a:pPr>
                      <a:endParaRPr sz="1200">
                        <a:latin typeface="Times New Roman"/>
                        <a:cs typeface="Times New Roman"/>
                      </a:endParaRPr>
                    </a:p>
                    <a:p>
                      <a:pPr marL="68580">
                        <a:lnSpc>
                          <a:spcPct val="100000"/>
                        </a:lnSpc>
                      </a:pPr>
                      <a:r>
                        <a:rPr sz="1200" spc="-25" dirty="0">
                          <a:latin typeface="Verdana"/>
                          <a:cs typeface="Verdana"/>
                        </a:rPr>
                        <a:t>534</a:t>
                      </a:r>
                      <a:endParaRPr sz="1200">
                        <a:latin typeface="Verdana"/>
                        <a:cs typeface="Verdana"/>
                      </a:endParaRPr>
                    </a:p>
                  </a:txBody>
                  <a:tcPr marL="0" marR="0" marT="165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r>
              <a:tr h="391160">
                <a:tc>
                  <a:txBody>
                    <a:bodyPr/>
                    <a:lstStyle/>
                    <a:p>
                      <a:pPr>
                        <a:lnSpc>
                          <a:spcPct val="100000"/>
                        </a:lnSpc>
                        <a:spcBef>
                          <a:spcPts val="130"/>
                        </a:spcBef>
                      </a:pPr>
                      <a:endParaRPr sz="1200">
                        <a:latin typeface="Times New Roman"/>
                        <a:cs typeface="Times New Roman"/>
                      </a:endParaRPr>
                    </a:p>
                    <a:p>
                      <a:pPr marL="68580">
                        <a:lnSpc>
                          <a:spcPct val="100000"/>
                        </a:lnSpc>
                      </a:pPr>
                      <a:r>
                        <a:rPr sz="1200" b="1" spc="-50" dirty="0">
                          <a:solidFill>
                            <a:srgbClr val="FFFFFF"/>
                          </a:solidFill>
                          <a:latin typeface="Calibri"/>
                          <a:cs typeface="Calibri"/>
                        </a:rPr>
                        <a:t>6</a:t>
                      </a:r>
                      <a:endParaRPr sz="1200">
                        <a:latin typeface="Calibri"/>
                        <a:cs typeface="Calibri"/>
                      </a:endParaRPr>
                    </a:p>
                  </a:txBody>
                  <a:tcPr marL="0" marR="0" marT="165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a:lnSpc>
                          <a:spcPct val="100000"/>
                        </a:lnSpc>
                        <a:spcBef>
                          <a:spcPts val="130"/>
                        </a:spcBef>
                      </a:pPr>
                      <a:endParaRPr sz="1200">
                        <a:latin typeface="Times New Roman"/>
                        <a:cs typeface="Times New Roman"/>
                      </a:endParaRPr>
                    </a:p>
                    <a:p>
                      <a:pPr marL="68580">
                        <a:lnSpc>
                          <a:spcPct val="100000"/>
                        </a:lnSpc>
                      </a:pPr>
                      <a:r>
                        <a:rPr sz="1200" dirty="0">
                          <a:latin typeface="Verdana"/>
                          <a:cs typeface="Verdana"/>
                        </a:rPr>
                        <a:t>Lab</a:t>
                      </a:r>
                      <a:r>
                        <a:rPr sz="1200" spc="-85" dirty="0">
                          <a:latin typeface="Verdana"/>
                          <a:cs typeface="Verdana"/>
                        </a:rPr>
                        <a:t> </a:t>
                      </a:r>
                      <a:r>
                        <a:rPr sz="1200" dirty="0">
                          <a:latin typeface="Verdana"/>
                          <a:cs typeface="Verdana"/>
                        </a:rPr>
                        <a:t>Charges</a:t>
                      </a:r>
                      <a:r>
                        <a:rPr sz="1200" spc="-50" dirty="0">
                          <a:latin typeface="Verdana"/>
                          <a:cs typeface="Verdana"/>
                        </a:rPr>
                        <a:t> </a:t>
                      </a:r>
                      <a:r>
                        <a:rPr sz="1200" spc="-70" dirty="0">
                          <a:latin typeface="Verdana"/>
                          <a:cs typeface="Verdana"/>
                        </a:rPr>
                        <a:t>(Per</a:t>
                      </a:r>
                      <a:r>
                        <a:rPr sz="1200" spc="-60" dirty="0">
                          <a:latin typeface="Verdana"/>
                          <a:cs typeface="Verdana"/>
                        </a:rPr>
                        <a:t> </a:t>
                      </a:r>
                      <a:r>
                        <a:rPr sz="1200" spc="-10" dirty="0">
                          <a:latin typeface="Verdana"/>
                          <a:cs typeface="Verdana"/>
                        </a:rPr>
                        <a:t>Annum)</a:t>
                      </a:r>
                      <a:endParaRPr sz="1200">
                        <a:latin typeface="Verdana"/>
                        <a:cs typeface="Verdana"/>
                      </a:endParaRPr>
                    </a:p>
                  </a:txBody>
                  <a:tcPr marL="0" marR="0" marT="165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a:lnSpc>
                          <a:spcPct val="100000"/>
                        </a:lnSpc>
                        <a:spcBef>
                          <a:spcPts val="130"/>
                        </a:spcBef>
                      </a:pPr>
                      <a:endParaRPr sz="1200">
                        <a:latin typeface="Times New Roman"/>
                        <a:cs typeface="Times New Roman"/>
                      </a:endParaRPr>
                    </a:p>
                    <a:p>
                      <a:pPr marL="68580">
                        <a:lnSpc>
                          <a:spcPct val="100000"/>
                        </a:lnSpc>
                      </a:pPr>
                      <a:r>
                        <a:rPr sz="1200" spc="-20" dirty="0">
                          <a:latin typeface="Verdana"/>
                          <a:cs typeface="Verdana"/>
                        </a:rPr>
                        <a:t>1000</a:t>
                      </a:r>
                      <a:endParaRPr sz="1200">
                        <a:latin typeface="Verdana"/>
                        <a:cs typeface="Verdana"/>
                      </a:endParaRPr>
                    </a:p>
                  </a:txBody>
                  <a:tcPr marL="0" marR="0" marT="165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r>
              <a:tr h="391160">
                <a:tc>
                  <a:txBody>
                    <a:bodyPr/>
                    <a:lstStyle/>
                    <a:p>
                      <a:pPr>
                        <a:lnSpc>
                          <a:spcPct val="100000"/>
                        </a:lnSpc>
                        <a:spcBef>
                          <a:spcPts val="130"/>
                        </a:spcBef>
                      </a:pPr>
                      <a:endParaRPr sz="1200">
                        <a:latin typeface="Times New Roman"/>
                        <a:cs typeface="Times New Roman"/>
                      </a:endParaRPr>
                    </a:p>
                    <a:p>
                      <a:pPr marL="68580">
                        <a:lnSpc>
                          <a:spcPct val="100000"/>
                        </a:lnSpc>
                      </a:pPr>
                      <a:r>
                        <a:rPr sz="1200" b="1" spc="-50" dirty="0">
                          <a:solidFill>
                            <a:srgbClr val="FFFFFF"/>
                          </a:solidFill>
                          <a:latin typeface="Tahoma"/>
                          <a:cs typeface="Tahoma"/>
                        </a:rPr>
                        <a:t>7</a:t>
                      </a:r>
                      <a:endParaRPr sz="1200">
                        <a:latin typeface="Tahoma"/>
                        <a:cs typeface="Tahoma"/>
                      </a:endParaRPr>
                    </a:p>
                  </a:txBody>
                  <a:tcPr marL="0" marR="0" marT="165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a:lnSpc>
                          <a:spcPct val="100000"/>
                        </a:lnSpc>
                        <a:spcBef>
                          <a:spcPts val="130"/>
                        </a:spcBef>
                      </a:pPr>
                      <a:endParaRPr sz="1200">
                        <a:latin typeface="Times New Roman"/>
                        <a:cs typeface="Times New Roman"/>
                      </a:endParaRPr>
                    </a:p>
                    <a:p>
                      <a:pPr marL="68580">
                        <a:lnSpc>
                          <a:spcPct val="100000"/>
                        </a:lnSpc>
                      </a:pPr>
                      <a:r>
                        <a:rPr sz="1200" spc="-65" dirty="0">
                          <a:latin typeface="Verdana"/>
                          <a:cs typeface="Verdana"/>
                        </a:rPr>
                        <a:t>Security</a:t>
                      </a:r>
                      <a:r>
                        <a:rPr sz="1200" spc="-30" dirty="0">
                          <a:latin typeface="Verdana"/>
                          <a:cs typeface="Verdana"/>
                        </a:rPr>
                        <a:t> </a:t>
                      </a:r>
                      <a:r>
                        <a:rPr sz="1200" spc="-25" dirty="0">
                          <a:latin typeface="Verdana"/>
                          <a:cs typeface="Verdana"/>
                        </a:rPr>
                        <a:t>(Refundable)</a:t>
                      </a:r>
                      <a:r>
                        <a:rPr sz="1200" spc="-55" dirty="0">
                          <a:latin typeface="Verdana"/>
                          <a:cs typeface="Verdana"/>
                        </a:rPr>
                        <a:t> </a:t>
                      </a:r>
                      <a:r>
                        <a:rPr sz="1200" dirty="0">
                          <a:latin typeface="Verdana"/>
                          <a:cs typeface="Verdana"/>
                        </a:rPr>
                        <a:t>(Once</a:t>
                      </a:r>
                      <a:r>
                        <a:rPr sz="1200" spc="-15" dirty="0">
                          <a:latin typeface="Verdana"/>
                          <a:cs typeface="Verdana"/>
                        </a:rPr>
                        <a:t> </a:t>
                      </a:r>
                      <a:r>
                        <a:rPr sz="1200" spc="-55" dirty="0">
                          <a:latin typeface="Verdana"/>
                          <a:cs typeface="Verdana"/>
                        </a:rPr>
                        <a:t>for</a:t>
                      </a:r>
                      <a:r>
                        <a:rPr sz="1200" spc="-20" dirty="0">
                          <a:latin typeface="Verdana"/>
                          <a:cs typeface="Verdana"/>
                        </a:rPr>
                        <a:t> </a:t>
                      </a:r>
                      <a:r>
                        <a:rPr sz="1200" spc="-105" dirty="0">
                          <a:latin typeface="Verdana"/>
                          <a:cs typeface="Verdana"/>
                        </a:rPr>
                        <a:t>03</a:t>
                      </a:r>
                      <a:r>
                        <a:rPr sz="1200" spc="-35" dirty="0">
                          <a:latin typeface="Verdana"/>
                          <a:cs typeface="Verdana"/>
                        </a:rPr>
                        <a:t> </a:t>
                      </a:r>
                      <a:r>
                        <a:rPr sz="1200" spc="-10" dirty="0">
                          <a:latin typeface="Verdana"/>
                          <a:cs typeface="Verdana"/>
                        </a:rPr>
                        <a:t>Years)</a:t>
                      </a:r>
                      <a:endParaRPr sz="1200">
                        <a:latin typeface="Verdana"/>
                        <a:cs typeface="Verdana"/>
                      </a:endParaRPr>
                    </a:p>
                  </a:txBody>
                  <a:tcPr marL="0" marR="0" marT="165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c>
                  <a:txBody>
                    <a:bodyPr/>
                    <a:lstStyle/>
                    <a:p>
                      <a:pPr>
                        <a:lnSpc>
                          <a:spcPct val="100000"/>
                        </a:lnSpc>
                        <a:spcBef>
                          <a:spcPts val="130"/>
                        </a:spcBef>
                      </a:pPr>
                      <a:endParaRPr sz="1200">
                        <a:latin typeface="Times New Roman"/>
                        <a:cs typeface="Times New Roman"/>
                      </a:endParaRPr>
                    </a:p>
                    <a:p>
                      <a:pPr marL="68580">
                        <a:lnSpc>
                          <a:spcPct val="100000"/>
                        </a:lnSpc>
                      </a:pPr>
                      <a:r>
                        <a:rPr sz="1200" spc="-20" dirty="0">
                          <a:latin typeface="Verdana"/>
                          <a:cs typeface="Verdana"/>
                        </a:rPr>
                        <a:t>1000</a:t>
                      </a:r>
                      <a:endParaRPr sz="1200">
                        <a:latin typeface="Verdana"/>
                        <a:cs typeface="Verdana"/>
                      </a:endParaRPr>
                    </a:p>
                  </a:txBody>
                  <a:tcPr marL="0" marR="0" marT="165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r>
              <a:tr h="391160">
                <a:tc>
                  <a:txBody>
                    <a:bodyPr/>
                    <a:lstStyle/>
                    <a:p>
                      <a:pPr>
                        <a:lnSpc>
                          <a:spcPct val="100000"/>
                        </a:lnSpc>
                        <a:spcBef>
                          <a:spcPts val="130"/>
                        </a:spcBef>
                      </a:pPr>
                      <a:endParaRPr sz="1200">
                        <a:latin typeface="Times New Roman"/>
                        <a:cs typeface="Times New Roman"/>
                      </a:endParaRPr>
                    </a:p>
                    <a:p>
                      <a:pPr marL="68580">
                        <a:lnSpc>
                          <a:spcPct val="100000"/>
                        </a:lnSpc>
                      </a:pPr>
                      <a:r>
                        <a:rPr sz="1200" b="1" spc="-50" dirty="0">
                          <a:solidFill>
                            <a:srgbClr val="FFFFFF"/>
                          </a:solidFill>
                          <a:latin typeface="Calibri"/>
                          <a:cs typeface="Calibri"/>
                        </a:rPr>
                        <a:t>8</a:t>
                      </a:r>
                      <a:endParaRPr sz="1200">
                        <a:latin typeface="Calibri"/>
                        <a:cs typeface="Calibri"/>
                      </a:endParaRPr>
                    </a:p>
                  </a:txBody>
                  <a:tcPr marL="0" marR="0" marT="165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a:txBody>
                    <a:bodyPr/>
                    <a:lstStyle/>
                    <a:p>
                      <a:pPr>
                        <a:lnSpc>
                          <a:spcPct val="100000"/>
                        </a:lnSpc>
                        <a:spcBef>
                          <a:spcPts val="130"/>
                        </a:spcBef>
                      </a:pPr>
                      <a:endParaRPr sz="1200">
                        <a:latin typeface="Times New Roman"/>
                        <a:cs typeface="Times New Roman"/>
                      </a:endParaRPr>
                    </a:p>
                    <a:p>
                      <a:pPr marL="68580">
                        <a:lnSpc>
                          <a:spcPct val="100000"/>
                        </a:lnSpc>
                      </a:pPr>
                      <a:r>
                        <a:rPr sz="1200" spc="-25" dirty="0">
                          <a:latin typeface="Verdana"/>
                          <a:cs typeface="Verdana"/>
                        </a:rPr>
                        <a:t>Other</a:t>
                      </a:r>
                      <a:r>
                        <a:rPr sz="1200" spc="-75" dirty="0">
                          <a:latin typeface="Verdana"/>
                          <a:cs typeface="Verdana"/>
                        </a:rPr>
                        <a:t> </a:t>
                      </a:r>
                      <a:r>
                        <a:rPr sz="1200" dirty="0">
                          <a:latin typeface="Verdana"/>
                          <a:cs typeface="Verdana"/>
                        </a:rPr>
                        <a:t>Charges</a:t>
                      </a:r>
                      <a:r>
                        <a:rPr sz="1200" spc="-65" dirty="0">
                          <a:latin typeface="Verdana"/>
                          <a:cs typeface="Verdana"/>
                        </a:rPr>
                        <a:t> </a:t>
                      </a:r>
                      <a:r>
                        <a:rPr sz="1200" spc="-70" dirty="0">
                          <a:latin typeface="Verdana"/>
                          <a:cs typeface="Verdana"/>
                        </a:rPr>
                        <a:t>(Per </a:t>
                      </a:r>
                      <a:r>
                        <a:rPr sz="1200" spc="-10" dirty="0">
                          <a:latin typeface="Verdana"/>
                          <a:cs typeface="Verdana"/>
                        </a:rPr>
                        <a:t>Annum)</a:t>
                      </a:r>
                      <a:endParaRPr sz="1200">
                        <a:latin typeface="Verdana"/>
                        <a:cs typeface="Verdana"/>
                      </a:endParaRPr>
                    </a:p>
                  </a:txBody>
                  <a:tcPr marL="0" marR="0" marT="165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c>
                  <a:txBody>
                    <a:bodyPr/>
                    <a:lstStyle/>
                    <a:p>
                      <a:pPr>
                        <a:lnSpc>
                          <a:spcPct val="100000"/>
                        </a:lnSpc>
                      </a:pPr>
                      <a:endParaRPr sz="13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1E7E7"/>
                    </a:solidFill>
                  </a:tcPr>
                </a:tc>
              </a:tr>
              <a:tr h="391160">
                <a:tc gridSpan="2">
                  <a:txBody>
                    <a:bodyPr/>
                    <a:lstStyle/>
                    <a:p>
                      <a:pPr>
                        <a:lnSpc>
                          <a:spcPct val="100000"/>
                        </a:lnSpc>
                        <a:spcBef>
                          <a:spcPts val="130"/>
                        </a:spcBef>
                      </a:pPr>
                      <a:endParaRPr sz="1200">
                        <a:latin typeface="Times New Roman"/>
                        <a:cs typeface="Times New Roman"/>
                      </a:endParaRPr>
                    </a:p>
                    <a:p>
                      <a:pPr marL="68580">
                        <a:lnSpc>
                          <a:spcPct val="100000"/>
                        </a:lnSpc>
                      </a:pPr>
                      <a:r>
                        <a:rPr sz="1200" b="1" spc="-60" dirty="0">
                          <a:solidFill>
                            <a:srgbClr val="FFFFFF"/>
                          </a:solidFill>
                          <a:latin typeface="Tahoma"/>
                          <a:cs typeface="Tahoma"/>
                        </a:rPr>
                        <a:t>Sub</a:t>
                      </a:r>
                      <a:r>
                        <a:rPr sz="1200" b="1" spc="-15" dirty="0">
                          <a:solidFill>
                            <a:srgbClr val="FFFFFF"/>
                          </a:solidFill>
                          <a:latin typeface="Tahoma"/>
                          <a:cs typeface="Tahoma"/>
                        </a:rPr>
                        <a:t> </a:t>
                      </a:r>
                      <a:r>
                        <a:rPr sz="1200" b="1" spc="-10" dirty="0">
                          <a:solidFill>
                            <a:srgbClr val="FFFFFF"/>
                          </a:solidFill>
                          <a:latin typeface="Tahoma"/>
                          <a:cs typeface="Tahoma"/>
                        </a:rPr>
                        <a:t>Total</a:t>
                      </a:r>
                      <a:endParaRPr sz="1200">
                        <a:latin typeface="Tahoma"/>
                        <a:cs typeface="Tahoma"/>
                      </a:endParaRPr>
                    </a:p>
                  </a:txBody>
                  <a:tcPr marL="0" marR="0" marT="165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F1512"/>
                    </a:solidFill>
                  </a:tcPr>
                </a:tc>
                <a:tc hMerge="1">
                  <a:txBody>
                    <a:bodyPr/>
                    <a:lstStyle/>
                    <a:p>
                      <a:endParaRPr/>
                    </a:p>
                  </a:txBody>
                  <a:tcPr marL="0" marR="0" marT="0" marB="0"/>
                </a:tc>
                <a:tc>
                  <a:txBody>
                    <a:bodyPr/>
                    <a:lstStyle/>
                    <a:p>
                      <a:pPr>
                        <a:lnSpc>
                          <a:spcPct val="100000"/>
                        </a:lnSpc>
                        <a:spcBef>
                          <a:spcPts val="130"/>
                        </a:spcBef>
                      </a:pPr>
                      <a:endParaRPr sz="1200">
                        <a:latin typeface="Times New Roman"/>
                        <a:cs typeface="Times New Roman"/>
                      </a:endParaRPr>
                    </a:p>
                    <a:p>
                      <a:pPr marL="68580">
                        <a:lnSpc>
                          <a:spcPct val="100000"/>
                        </a:lnSpc>
                      </a:pPr>
                      <a:r>
                        <a:rPr sz="1200" b="1" spc="-95" dirty="0">
                          <a:latin typeface="Tahoma"/>
                          <a:cs typeface="Tahoma"/>
                        </a:rPr>
                        <a:t>6834/-</a:t>
                      </a:r>
                      <a:r>
                        <a:rPr sz="1200" b="1" spc="25" dirty="0">
                          <a:latin typeface="Tahoma"/>
                          <a:cs typeface="Tahoma"/>
                        </a:rPr>
                        <a:t> </a:t>
                      </a:r>
                      <a:r>
                        <a:rPr sz="1200" b="1" spc="-10" dirty="0">
                          <a:latin typeface="Tahoma"/>
                          <a:cs typeface="Tahoma"/>
                        </a:rPr>
                        <a:t>(PKR)</a:t>
                      </a:r>
                      <a:endParaRPr sz="1200">
                        <a:latin typeface="Tahoma"/>
                        <a:cs typeface="Tahoma"/>
                      </a:endParaRPr>
                    </a:p>
                  </a:txBody>
                  <a:tcPr marL="0" marR="0" marT="165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3CCCC"/>
                    </a:solidFill>
                  </a:tcPr>
                </a:tc>
              </a:tr>
            </a:tbl>
          </a:graphicData>
        </a:graphic>
      </p:graphicFrame>
      <p:pic>
        <p:nvPicPr>
          <p:cNvPr id="4" name="object 4"/>
          <p:cNvPicPr/>
          <p:nvPr/>
        </p:nvPicPr>
        <p:blipFill>
          <a:blip r:embed="rId2" cstate="print"/>
          <a:stretch>
            <a:fillRect/>
          </a:stretch>
        </p:blipFill>
        <p:spPr>
          <a:xfrm>
            <a:off x="477012" y="489204"/>
            <a:ext cx="1443227" cy="1391412"/>
          </a:xfrm>
          <a:prstGeom prst="rect">
            <a:avLst/>
          </a:prstGeom>
        </p:spPr>
      </p:pic>
      <p:sp>
        <p:nvSpPr>
          <p:cNvPr id="5" name="object 5"/>
          <p:cNvSpPr txBox="1"/>
          <p:nvPr/>
        </p:nvSpPr>
        <p:spPr>
          <a:xfrm>
            <a:off x="6555485" y="5832449"/>
            <a:ext cx="5092700" cy="574040"/>
          </a:xfrm>
          <a:prstGeom prst="rect">
            <a:avLst/>
          </a:prstGeom>
        </p:spPr>
        <p:txBody>
          <a:bodyPr vert="horz" wrap="square" lIns="0" tIns="12700" rIns="0" bIns="0" rtlCol="0">
            <a:spAutoFit/>
          </a:bodyPr>
          <a:lstStyle/>
          <a:p>
            <a:pPr marL="12700" marR="5080">
              <a:lnSpc>
                <a:spcPct val="150000"/>
              </a:lnSpc>
              <a:spcBef>
                <a:spcPts val="100"/>
              </a:spcBef>
            </a:pPr>
            <a:r>
              <a:rPr sz="1200" b="1" dirty="0">
                <a:latin typeface="Times New Roman"/>
                <a:cs typeface="Times New Roman"/>
              </a:rPr>
              <a:t>Note:</a:t>
            </a:r>
            <a:r>
              <a:rPr sz="1200" b="1" spc="130" dirty="0">
                <a:latin typeface="Times New Roman"/>
                <a:cs typeface="Times New Roman"/>
              </a:rPr>
              <a:t> </a:t>
            </a:r>
            <a:r>
              <a:rPr sz="1200" dirty="0">
                <a:latin typeface="Times New Roman"/>
                <a:cs typeface="Times New Roman"/>
              </a:rPr>
              <a:t>The</a:t>
            </a:r>
            <a:r>
              <a:rPr sz="1200" spc="120" dirty="0">
                <a:latin typeface="Times New Roman"/>
                <a:cs typeface="Times New Roman"/>
              </a:rPr>
              <a:t> </a:t>
            </a:r>
            <a:r>
              <a:rPr sz="1200" dirty="0">
                <a:latin typeface="Times New Roman"/>
                <a:cs typeface="Times New Roman"/>
              </a:rPr>
              <a:t>fee</a:t>
            </a:r>
            <a:r>
              <a:rPr sz="1200" spc="135" dirty="0">
                <a:latin typeface="Times New Roman"/>
                <a:cs typeface="Times New Roman"/>
              </a:rPr>
              <a:t> </a:t>
            </a:r>
            <a:r>
              <a:rPr sz="1200" dirty="0">
                <a:latin typeface="Times New Roman"/>
                <a:cs typeface="Times New Roman"/>
              </a:rPr>
              <a:t>can</a:t>
            </a:r>
            <a:r>
              <a:rPr sz="1200" spc="130" dirty="0">
                <a:latin typeface="Times New Roman"/>
                <a:cs typeface="Times New Roman"/>
              </a:rPr>
              <a:t> </a:t>
            </a:r>
            <a:r>
              <a:rPr sz="1200" dirty="0">
                <a:latin typeface="Times New Roman"/>
                <a:cs typeface="Times New Roman"/>
              </a:rPr>
              <a:t>be</a:t>
            </a:r>
            <a:r>
              <a:rPr sz="1200" spc="120" dirty="0">
                <a:latin typeface="Times New Roman"/>
                <a:cs typeface="Times New Roman"/>
              </a:rPr>
              <a:t> </a:t>
            </a:r>
            <a:r>
              <a:rPr sz="1200" dirty="0">
                <a:latin typeface="Times New Roman"/>
                <a:cs typeface="Times New Roman"/>
              </a:rPr>
              <a:t>revised</a:t>
            </a:r>
            <a:r>
              <a:rPr sz="1200" spc="130" dirty="0">
                <a:latin typeface="Times New Roman"/>
                <a:cs typeface="Times New Roman"/>
              </a:rPr>
              <a:t> </a:t>
            </a:r>
            <a:r>
              <a:rPr sz="1200" dirty="0">
                <a:latin typeface="Times New Roman"/>
                <a:cs typeface="Times New Roman"/>
              </a:rPr>
              <a:t>subject</a:t>
            </a:r>
            <a:r>
              <a:rPr sz="1200" spc="135" dirty="0">
                <a:latin typeface="Times New Roman"/>
                <a:cs typeface="Times New Roman"/>
              </a:rPr>
              <a:t> </a:t>
            </a:r>
            <a:r>
              <a:rPr sz="1200" dirty="0">
                <a:latin typeface="Times New Roman"/>
                <a:cs typeface="Times New Roman"/>
              </a:rPr>
              <a:t>to</a:t>
            </a:r>
            <a:r>
              <a:rPr sz="1200" spc="125" dirty="0">
                <a:latin typeface="Times New Roman"/>
                <a:cs typeface="Times New Roman"/>
              </a:rPr>
              <a:t> </a:t>
            </a:r>
            <a:r>
              <a:rPr sz="1200" dirty="0">
                <a:latin typeface="Times New Roman"/>
                <a:cs typeface="Times New Roman"/>
              </a:rPr>
              <a:t>policy</a:t>
            </a:r>
            <a:r>
              <a:rPr sz="1200" spc="105" dirty="0">
                <a:latin typeface="Times New Roman"/>
                <a:cs typeface="Times New Roman"/>
              </a:rPr>
              <a:t> </a:t>
            </a:r>
            <a:r>
              <a:rPr sz="1200" dirty="0">
                <a:latin typeface="Times New Roman"/>
                <a:cs typeface="Times New Roman"/>
              </a:rPr>
              <a:t>decision</a:t>
            </a:r>
            <a:r>
              <a:rPr sz="1200" spc="130" dirty="0">
                <a:latin typeface="Times New Roman"/>
                <a:cs typeface="Times New Roman"/>
              </a:rPr>
              <a:t> </a:t>
            </a:r>
            <a:r>
              <a:rPr sz="1200" dirty="0">
                <a:latin typeface="Times New Roman"/>
                <a:cs typeface="Times New Roman"/>
              </a:rPr>
              <a:t>of</a:t>
            </a:r>
            <a:r>
              <a:rPr sz="1200" spc="125" dirty="0">
                <a:latin typeface="Times New Roman"/>
                <a:cs typeface="Times New Roman"/>
              </a:rPr>
              <a:t> </a:t>
            </a:r>
            <a:r>
              <a:rPr sz="1200" dirty="0">
                <a:latin typeface="Times New Roman"/>
                <a:cs typeface="Times New Roman"/>
              </a:rPr>
              <a:t>the</a:t>
            </a:r>
            <a:r>
              <a:rPr sz="1200" spc="125" dirty="0">
                <a:latin typeface="Times New Roman"/>
                <a:cs typeface="Times New Roman"/>
              </a:rPr>
              <a:t> </a:t>
            </a:r>
            <a:r>
              <a:rPr sz="1200" dirty="0">
                <a:latin typeface="Times New Roman"/>
                <a:cs typeface="Times New Roman"/>
              </a:rPr>
              <a:t>Government,</a:t>
            </a:r>
            <a:r>
              <a:rPr sz="1200" spc="130" dirty="0">
                <a:latin typeface="Times New Roman"/>
                <a:cs typeface="Times New Roman"/>
              </a:rPr>
              <a:t> </a:t>
            </a:r>
            <a:r>
              <a:rPr sz="1200" spc="-25" dirty="0">
                <a:latin typeface="Times New Roman"/>
                <a:cs typeface="Times New Roman"/>
              </a:rPr>
              <a:t>KP </a:t>
            </a:r>
            <a:r>
              <a:rPr sz="1200" dirty="0">
                <a:latin typeface="Times New Roman"/>
                <a:cs typeface="Times New Roman"/>
              </a:rPr>
              <a:t>BT&amp;CE,</a:t>
            </a:r>
            <a:r>
              <a:rPr sz="1200" spc="-15" dirty="0">
                <a:latin typeface="Times New Roman"/>
                <a:cs typeface="Times New Roman"/>
              </a:rPr>
              <a:t> </a:t>
            </a:r>
            <a:r>
              <a:rPr sz="1200" dirty="0">
                <a:latin typeface="Times New Roman"/>
                <a:cs typeface="Times New Roman"/>
              </a:rPr>
              <a:t>KP</a:t>
            </a:r>
            <a:r>
              <a:rPr sz="1200" spc="-75" dirty="0">
                <a:latin typeface="Times New Roman"/>
                <a:cs typeface="Times New Roman"/>
              </a:rPr>
              <a:t> </a:t>
            </a:r>
            <a:r>
              <a:rPr sz="1200" spc="-30" dirty="0">
                <a:latin typeface="Times New Roman"/>
                <a:cs typeface="Times New Roman"/>
              </a:rPr>
              <a:t>TEVTA</a:t>
            </a:r>
            <a:r>
              <a:rPr sz="1200" spc="-55" dirty="0">
                <a:latin typeface="Times New Roman"/>
                <a:cs typeface="Times New Roman"/>
              </a:rPr>
              <a:t> </a:t>
            </a:r>
            <a:r>
              <a:rPr sz="1200" dirty="0">
                <a:latin typeface="Times New Roman"/>
                <a:cs typeface="Times New Roman"/>
              </a:rPr>
              <a:t>and</a:t>
            </a:r>
            <a:r>
              <a:rPr sz="1200" spc="-15" dirty="0">
                <a:latin typeface="Times New Roman"/>
                <a:cs typeface="Times New Roman"/>
              </a:rPr>
              <a:t> </a:t>
            </a:r>
            <a:r>
              <a:rPr sz="1200" spc="-10" dirty="0">
                <a:latin typeface="Times New Roman"/>
                <a:cs typeface="Times New Roman"/>
              </a:rPr>
              <a:t>Institute.</a:t>
            </a:r>
            <a:endParaRPr sz="1200">
              <a:latin typeface="Times New Roman"/>
              <a:cs typeface="Times New Roman"/>
            </a:endParaRPr>
          </a:p>
        </p:txBody>
      </p:sp>
      <p:grpSp>
        <p:nvGrpSpPr>
          <p:cNvPr id="6" name="object 6"/>
          <p:cNvGrpSpPr/>
          <p:nvPr/>
        </p:nvGrpSpPr>
        <p:grpSpPr>
          <a:xfrm>
            <a:off x="6469507" y="2566289"/>
            <a:ext cx="5257800" cy="2723515"/>
            <a:chOff x="6469507" y="2566289"/>
            <a:chExt cx="5257800" cy="2723515"/>
          </a:xfrm>
        </p:grpSpPr>
        <p:sp>
          <p:nvSpPr>
            <p:cNvPr id="7" name="object 7"/>
            <p:cNvSpPr/>
            <p:nvPr/>
          </p:nvSpPr>
          <p:spPr>
            <a:xfrm>
              <a:off x="6475857" y="2572549"/>
              <a:ext cx="5245100" cy="1337310"/>
            </a:xfrm>
            <a:custGeom>
              <a:avLst/>
              <a:gdLst/>
              <a:ahLst/>
              <a:cxnLst/>
              <a:rect l="l" t="t" r="r" b="b"/>
              <a:pathLst>
                <a:path w="5245100" h="1337310">
                  <a:moveTo>
                    <a:pt x="5245100" y="0"/>
                  </a:moveTo>
                  <a:lnTo>
                    <a:pt x="0" y="0"/>
                  </a:lnTo>
                  <a:lnTo>
                    <a:pt x="0" y="650036"/>
                  </a:lnTo>
                  <a:lnTo>
                    <a:pt x="0" y="1336890"/>
                  </a:lnTo>
                  <a:lnTo>
                    <a:pt x="451586" y="1336890"/>
                  </a:lnTo>
                  <a:lnTo>
                    <a:pt x="451586" y="650074"/>
                  </a:lnTo>
                  <a:lnTo>
                    <a:pt x="5245100" y="650074"/>
                  </a:lnTo>
                  <a:lnTo>
                    <a:pt x="5245100" y="0"/>
                  </a:lnTo>
                  <a:close/>
                </a:path>
              </a:pathLst>
            </a:custGeom>
            <a:solidFill>
              <a:srgbClr val="AF1512"/>
            </a:solidFill>
          </p:spPr>
          <p:txBody>
            <a:bodyPr wrap="square" lIns="0" tIns="0" rIns="0" bIns="0" rtlCol="0"/>
            <a:lstStyle/>
            <a:p>
              <a:endParaRPr/>
            </a:p>
          </p:txBody>
        </p:sp>
        <p:sp>
          <p:nvSpPr>
            <p:cNvPr id="8" name="object 8"/>
            <p:cNvSpPr/>
            <p:nvPr/>
          </p:nvSpPr>
          <p:spPr>
            <a:xfrm>
              <a:off x="6927469" y="3222586"/>
              <a:ext cx="4793615" cy="687070"/>
            </a:xfrm>
            <a:custGeom>
              <a:avLst/>
              <a:gdLst/>
              <a:ahLst/>
              <a:cxnLst/>
              <a:rect l="l" t="t" r="r" b="b"/>
              <a:pathLst>
                <a:path w="4793615" h="687070">
                  <a:moveTo>
                    <a:pt x="4793488" y="0"/>
                  </a:moveTo>
                  <a:lnTo>
                    <a:pt x="3306445" y="0"/>
                  </a:lnTo>
                  <a:lnTo>
                    <a:pt x="0" y="0"/>
                  </a:lnTo>
                  <a:lnTo>
                    <a:pt x="0" y="686854"/>
                  </a:lnTo>
                  <a:lnTo>
                    <a:pt x="3306445" y="686854"/>
                  </a:lnTo>
                  <a:lnTo>
                    <a:pt x="4793488" y="686854"/>
                  </a:lnTo>
                  <a:lnTo>
                    <a:pt x="4793488" y="0"/>
                  </a:lnTo>
                  <a:close/>
                </a:path>
              </a:pathLst>
            </a:custGeom>
            <a:solidFill>
              <a:srgbClr val="E3CCCC"/>
            </a:solidFill>
          </p:spPr>
          <p:txBody>
            <a:bodyPr wrap="square" lIns="0" tIns="0" rIns="0" bIns="0" rtlCol="0"/>
            <a:lstStyle/>
            <a:p>
              <a:endParaRPr/>
            </a:p>
          </p:txBody>
        </p:sp>
        <p:sp>
          <p:nvSpPr>
            <p:cNvPr id="9" name="object 9"/>
            <p:cNvSpPr/>
            <p:nvPr/>
          </p:nvSpPr>
          <p:spPr>
            <a:xfrm>
              <a:off x="6475857" y="3909504"/>
              <a:ext cx="452120" cy="458470"/>
            </a:xfrm>
            <a:custGeom>
              <a:avLst/>
              <a:gdLst/>
              <a:ahLst/>
              <a:cxnLst/>
              <a:rect l="l" t="t" r="r" b="b"/>
              <a:pathLst>
                <a:path w="452120" h="458470">
                  <a:moveTo>
                    <a:pt x="451586" y="0"/>
                  </a:moveTo>
                  <a:lnTo>
                    <a:pt x="0" y="0"/>
                  </a:lnTo>
                  <a:lnTo>
                    <a:pt x="0" y="457898"/>
                  </a:lnTo>
                  <a:lnTo>
                    <a:pt x="451586" y="457898"/>
                  </a:lnTo>
                  <a:lnTo>
                    <a:pt x="451586" y="0"/>
                  </a:lnTo>
                  <a:close/>
                </a:path>
              </a:pathLst>
            </a:custGeom>
            <a:solidFill>
              <a:srgbClr val="AF1512"/>
            </a:solidFill>
          </p:spPr>
          <p:txBody>
            <a:bodyPr wrap="square" lIns="0" tIns="0" rIns="0" bIns="0" rtlCol="0"/>
            <a:lstStyle/>
            <a:p>
              <a:endParaRPr/>
            </a:p>
          </p:txBody>
        </p:sp>
        <p:sp>
          <p:nvSpPr>
            <p:cNvPr id="10" name="object 10"/>
            <p:cNvSpPr/>
            <p:nvPr/>
          </p:nvSpPr>
          <p:spPr>
            <a:xfrm>
              <a:off x="6927469" y="3909504"/>
              <a:ext cx="4793615" cy="458470"/>
            </a:xfrm>
            <a:custGeom>
              <a:avLst/>
              <a:gdLst/>
              <a:ahLst/>
              <a:cxnLst/>
              <a:rect l="l" t="t" r="r" b="b"/>
              <a:pathLst>
                <a:path w="4793615" h="458470">
                  <a:moveTo>
                    <a:pt x="4793488" y="0"/>
                  </a:moveTo>
                  <a:lnTo>
                    <a:pt x="3306445" y="0"/>
                  </a:lnTo>
                  <a:lnTo>
                    <a:pt x="0" y="0"/>
                  </a:lnTo>
                  <a:lnTo>
                    <a:pt x="0" y="457898"/>
                  </a:lnTo>
                  <a:lnTo>
                    <a:pt x="3306445" y="457898"/>
                  </a:lnTo>
                  <a:lnTo>
                    <a:pt x="4793488" y="457898"/>
                  </a:lnTo>
                  <a:lnTo>
                    <a:pt x="4793488" y="0"/>
                  </a:lnTo>
                  <a:close/>
                </a:path>
              </a:pathLst>
            </a:custGeom>
            <a:solidFill>
              <a:srgbClr val="F1E7E7"/>
            </a:solidFill>
          </p:spPr>
          <p:txBody>
            <a:bodyPr wrap="square" lIns="0" tIns="0" rIns="0" bIns="0" rtlCol="0"/>
            <a:lstStyle/>
            <a:p>
              <a:endParaRPr/>
            </a:p>
          </p:txBody>
        </p:sp>
        <p:sp>
          <p:nvSpPr>
            <p:cNvPr id="11" name="object 11"/>
            <p:cNvSpPr/>
            <p:nvPr/>
          </p:nvSpPr>
          <p:spPr>
            <a:xfrm>
              <a:off x="6475857" y="4367339"/>
              <a:ext cx="452120" cy="458470"/>
            </a:xfrm>
            <a:custGeom>
              <a:avLst/>
              <a:gdLst/>
              <a:ahLst/>
              <a:cxnLst/>
              <a:rect l="l" t="t" r="r" b="b"/>
              <a:pathLst>
                <a:path w="452120" h="458470">
                  <a:moveTo>
                    <a:pt x="451586" y="0"/>
                  </a:moveTo>
                  <a:lnTo>
                    <a:pt x="0" y="0"/>
                  </a:lnTo>
                  <a:lnTo>
                    <a:pt x="0" y="457898"/>
                  </a:lnTo>
                  <a:lnTo>
                    <a:pt x="451586" y="457898"/>
                  </a:lnTo>
                  <a:lnTo>
                    <a:pt x="451586" y="0"/>
                  </a:lnTo>
                  <a:close/>
                </a:path>
              </a:pathLst>
            </a:custGeom>
            <a:solidFill>
              <a:srgbClr val="AF1512"/>
            </a:solidFill>
          </p:spPr>
          <p:txBody>
            <a:bodyPr wrap="square" lIns="0" tIns="0" rIns="0" bIns="0" rtlCol="0"/>
            <a:lstStyle/>
            <a:p>
              <a:endParaRPr/>
            </a:p>
          </p:txBody>
        </p:sp>
        <p:sp>
          <p:nvSpPr>
            <p:cNvPr id="12" name="object 12"/>
            <p:cNvSpPr/>
            <p:nvPr/>
          </p:nvSpPr>
          <p:spPr>
            <a:xfrm>
              <a:off x="6927469" y="4367339"/>
              <a:ext cx="4793615" cy="458470"/>
            </a:xfrm>
            <a:custGeom>
              <a:avLst/>
              <a:gdLst/>
              <a:ahLst/>
              <a:cxnLst/>
              <a:rect l="l" t="t" r="r" b="b"/>
              <a:pathLst>
                <a:path w="4793615" h="458470">
                  <a:moveTo>
                    <a:pt x="4793488" y="0"/>
                  </a:moveTo>
                  <a:lnTo>
                    <a:pt x="3306445" y="0"/>
                  </a:lnTo>
                  <a:lnTo>
                    <a:pt x="0" y="0"/>
                  </a:lnTo>
                  <a:lnTo>
                    <a:pt x="0" y="457898"/>
                  </a:lnTo>
                  <a:lnTo>
                    <a:pt x="3306445" y="457898"/>
                  </a:lnTo>
                  <a:lnTo>
                    <a:pt x="4793488" y="457898"/>
                  </a:lnTo>
                  <a:lnTo>
                    <a:pt x="4793488" y="0"/>
                  </a:lnTo>
                  <a:close/>
                </a:path>
              </a:pathLst>
            </a:custGeom>
            <a:solidFill>
              <a:srgbClr val="E3CCCC"/>
            </a:solidFill>
          </p:spPr>
          <p:txBody>
            <a:bodyPr wrap="square" lIns="0" tIns="0" rIns="0" bIns="0" rtlCol="0"/>
            <a:lstStyle/>
            <a:p>
              <a:endParaRPr/>
            </a:p>
          </p:txBody>
        </p:sp>
        <p:sp>
          <p:nvSpPr>
            <p:cNvPr id="13" name="object 13"/>
            <p:cNvSpPr/>
            <p:nvPr/>
          </p:nvSpPr>
          <p:spPr>
            <a:xfrm>
              <a:off x="6475857" y="4825301"/>
              <a:ext cx="3758565" cy="458470"/>
            </a:xfrm>
            <a:custGeom>
              <a:avLst/>
              <a:gdLst/>
              <a:ahLst/>
              <a:cxnLst/>
              <a:rect l="l" t="t" r="r" b="b"/>
              <a:pathLst>
                <a:path w="3758565" h="458470">
                  <a:moveTo>
                    <a:pt x="3758057" y="0"/>
                  </a:moveTo>
                  <a:lnTo>
                    <a:pt x="0" y="0"/>
                  </a:lnTo>
                  <a:lnTo>
                    <a:pt x="0" y="457898"/>
                  </a:lnTo>
                  <a:lnTo>
                    <a:pt x="3758057" y="457898"/>
                  </a:lnTo>
                  <a:lnTo>
                    <a:pt x="3758057" y="0"/>
                  </a:lnTo>
                  <a:close/>
                </a:path>
              </a:pathLst>
            </a:custGeom>
            <a:solidFill>
              <a:srgbClr val="AF1512"/>
            </a:solidFill>
          </p:spPr>
          <p:txBody>
            <a:bodyPr wrap="square" lIns="0" tIns="0" rIns="0" bIns="0" rtlCol="0"/>
            <a:lstStyle/>
            <a:p>
              <a:endParaRPr/>
            </a:p>
          </p:txBody>
        </p:sp>
        <p:sp>
          <p:nvSpPr>
            <p:cNvPr id="14" name="object 14"/>
            <p:cNvSpPr/>
            <p:nvPr/>
          </p:nvSpPr>
          <p:spPr>
            <a:xfrm>
              <a:off x="10233914" y="4825301"/>
              <a:ext cx="1487170" cy="458470"/>
            </a:xfrm>
            <a:custGeom>
              <a:avLst/>
              <a:gdLst/>
              <a:ahLst/>
              <a:cxnLst/>
              <a:rect l="l" t="t" r="r" b="b"/>
              <a:pathLst>
                <a:path w="1487170" h="458470">
                  <a:moveTo>
                    <a:pt x="1487043" y="0"/>
                  </a:moveTo>
                  <a:lnTo>
                    <a:pt x="0" y="0"/>
                  </a:lnTo>
                  <a:lnTo>
                    <a:pt x="0" y="457898"/>
                  </a:lnTo>
                  <a:lnTo>
                    <a:pt x="1487043" y="457898"/>
                  </a:lnTo>
                  <a:lnTo>
                    <a:pt x="1487043" y="0"/>
                  </a:lnTo>
                  <a:close/>
                </a:path>
              </a:pathLst>
            </a:custGeom>
            <a:solidFill>
              <a:srgbClr val="F1E7E7"/>
            </a:solidFill>
          </p:spPr>
          <p:txBody>
            <a:bodyPr wrap="square" lIns="0" tIns="0" rIns="0" bIns="0" rtlCol="0"/>
            <a:lstStyle/>
            <a:p>
              <a:endParaRPr/>
            </a:p>
          </p:txBody>
        </p:sp>
        <p:sp>
          <p:nvSpPr>
            <p:cNvPr id="15" name="object 15"/>
            <p:cNvSpPr/>
            <p:nvPr/>
          </p:nvSpPr>
          <p:spPr>
            <a:xfrm>
              <a:off x="6927469" y="3203575"/>
              <a:ext cx="3306445" cy="2085975"/>
            </a:xfrm>
            <a:custGeom>
              <a:avLst/>
              <a:gdLst/>
              <a:ahLst/>
              <a:cxnLst/>
              <a:rect l="l" t="t" r="r" b="b"/>
              <a:pathLst>
                <a:path w="3306445" h="2085975">
                  <a:moveTo>
                    <a:pt x="0" y="0"/>
                  </a:moveTo>
                  <a:lnTo>
                    <a:pt x="0" y="1628013"/>
                  </a:lnTo>
                </a:path>
                <a:path w="3306445" h="2085975">
                  <a:moveTo>
                    <a:pt x="3306445" y="0"/>
                  </a:moveTo>
                  <a:lnTo>
                    <a:pt x="3306445" y="2085975"/>
                  </a:lnTo>
                </a:path>
              </a:pathLst>
            </a:custGeom>
            <a:ln w="12700">
              <a:solidFill>
                <a:srgbClr val="FFFFFF"/>
              </a:solidFill>
            </a:ln>
          </p:spPr>
          <p:txBody>
            <a:bodyPr wrap="square" lIns="0" tIns="0" rIns="0" bIns="0" rtlCol="0"/>
            <a:lstStyle/>
            <a:p>
              <a:endParaRPr/>
            </a:p>
          </p:txBody>
        </p:sp>
        <p:sp>
          <p:nvSpPr>
            <p:cNvPr id="16" name="object 16"/>
            <p:cNvSpPr/>
            <p:nvPr/>
          </p:nvSpPr>
          <p:spPr>
            <a:xfrm>
              <a:off x="6469507" y="3222625"/>
              <a:ext cx="5257800" cy="0"/>
            </a:xfrm>
            <a:custGeom>
              <a:avLst/>
              <a:gdLst/>
              <a:ahLst/>
              <a:cxnLst/>
              <a:rect l="l" t="t" r="r" b="b"/>
              <a:pathLst>
                <a:path w="5257800">
                  <a:moveTo>
                    <a:pt x="0" y="0"/>
                  </a:moveTo>
                  <a:lnTo>
                    <a:pt x="5257799" y="0"/>
                  </a:lnTo>
                </a:path>
              </a:pathLst>
            </a:custGeom>
            <a:ln w="38100">
              <a:solidFill>
                <a:srgbClr val="FFFFFF"/>
              </a:solidFill>
            </a:ln>
          </p:spPr>
          <p:txBody>
            <a:bodyPr wrap="square" lIns="0" tIns="0" rIns="0" bIns="0" rtlCol="0"/>
            <a:lstStyle/>
            <a:p>
              <a:endParaRPr/>
            </a:p>
          </p:txBody>
        </p:sp>
        <p:sp>
          <p:nvSpPr>
            <p:cNvPr id="17" name="object 17"/>
            <p:cNvSpPr/>
            <p:nvPr/>
          </p:nvSpPr>
          <p:spPr>
            <a:xfrm>
              <a:off x="6469507" y="2566289"/>
              <a:ext cx="5257800" cy="2723515"/>
            </a:xfrm>
            <a:custGeom>
              <a:avLst/>
              <a:gdLst/>
              <a:ahLst/>
              <a:cxnLst/>
              <a:rect l="l" t="t" r="r" b="b"/>
              <a:pathLst>
                <a:path w="5257800" h="2723515">
                  <a:moveTo>
                    <a:pt x="0" y="1343152"/>
                  </a:moveTo>
                  <a:lnTo>
                    <a:pt x="5257799" y="1343152"/>
                  </a:lnTo>
                </a:path>
                <a:path w="5257800" h="2723515">
                  <a:moveTo>
                    <a:pt x="0" y="1801114"/>
                  </a:moveTo>
                  <a:lnTo>
                    <a:pt x="5257799" y="1801114"/>
                  </a:lnTo>
                </a:path>
                <a:path w="5257800" h="2723515">
                  <a:moveTo>
                    <a:pt x="0" y="2258949"/>
                  </a:moveTo>
                  <a:lnTo>
                    <a:pt x="5257799" y="2258949"/>
                  </a:lnTo>
                </a:path>
                <a:path w="5257800" h="2723515">
                  <a:moveTo>
                    <a:pt x="6350" y="0"/>
                  </a:moveTo>
                  <a:lnTo>
                    <a:pt x="6350" y="2723261"/>
                  </a:lnTo>
                </a:path>
                <a:path w="5257800" h="2723515">
                  <a:moveTo>
                    <a:pt x="5251449" y="0"/>
                  </a:moveTo>
                  <a:lnTo>
                    <a:pt x="5251449" y="2723261"/>
                  </a:lnTo>
                </a:path>
                <a:path w="5257800" h="2723515">
                  <a:moveTo>
                    <a:pt x="0" y="6350"/>
                  </a:moveTo>
                  <a:lnTo>
                    <a:pt x="5257799" y="6350"/>
                  </a:lnTo>
                </a:path>
                <a:path w="5257800" h="2723515">
                  <a:moveTo>
                    <a:pt x="0" y="2716911"/>
                  </a:moveTo>
                  <a:lnTo>
                    <a:pt x="5257799" y="2716911"/>
                  </a:lnTo>
                </a:path>
              </a:pathLst>
            </a:custGeom>
            <a:ln w="12700">
              <a:solidFill>
                <a:srgbClr val="FFFFFF"/>
              </a:solidFill>
            </a:ln>
          </p:spPr>
          <p:txBody>
            <a:bodyPr wrap="square" lIns="0" tIns="0" rIns="0" bIns="0" rtlCol="0"/>
            <a:lstStyle/>
            <a:p>
              <a:endParaRPr/>
            </a:p>
          </p:txBody>
        </p:sp>
      </p:grpSp>
      <p:graphicFrame>
        <p:nvGraphicFramePr>
          <p:cNvPr id="18" name="object 18"/>
          <p:cNvGraphicFramePr>
            <a:graphicFrameLocks noGrp="1"/>
          </p:cNvGraphicFramePr>
          <p:nvPr/>
        </p:nvGraphicFramePr>
        <p:xfrm>
          <a:off x="6476229" y="2756018"/>
          <a:ext cx="4761864" cy="2526027"/>
        </p:xfrm>
        <a:graphic>
          <a:graphicData uri="http://schemas.openxmlformats.org/drawingml/2006/table">
            <a:tbl>
              <a:tblPr firstRow="1" bandRow="1">
                <a:tableStyleId>{2D5ABB26-0587-4C30-8999-92F81FD0307C}</a:tableStyleId>
              </a:tblPr>
              <a:tblGrid>
                <a:gridCol w="337185"/>
                <a:gridCol w="3364229"/>
                <a:gridCol w="1060450"/>
              </a:tblGrid>
              <a:tr h="466090">
                <a:tc>
                  <a:txBody>
                    <a:bodyPr/>
                    <a:lstStyle/>
                    <a:p>
                      <a:pPr>
                        <a:lnSpc>
                          <a:spcPct val="100000"/>
                        </a:lnSpc>
                      </a:pPr>
                      <a:endParaRPr sz="1300">
                        <a:latin typeface="Times New Roman"/>
                        <a:cs typeface="Times New Roman"/>
                      </a:endParaRPr>
                    </a:p>
                  </a:txBody>
                  <a:tcPr marL="0" marR="0" marT="0" marB="0">
                    <a:solidFill>
                      <a:srgbClr val="AF1512"/>
                    </a:solidFill>
                  </a:tcPr>
                </a:tc>
                <a:tc>
                  <a:txBody>
                    <a:bodyPr/>
                    <a:lstStyle/>
                    <a:p>
                      <a:pPr marL="1294765">
                        <a:lnSpc>
                          <a:spcPct val="100000"/>
                        </a:lnSpc>
                        <a:spcBef>
                          <a:spcPts val="15"/>
                        </a:spcBef>
                      </a:pPr>
                      <a:r>
                        <a:rPr sz="2400" b="1" spc="-220" dirty="0">
                          <a:solidFill>
                            <a:srgbClr val="FFFFFF"/>
                          </a:solidFill>
                          <a:latin typeface="Tahoma"/>
                          <a:cs typeface="Tahoma"/>
                        </a:rPr>
                        <a:t>KP</a:t>
                      </a:r>
                      <a:r>
                        <a:rPr sz="2400" b="1" dirty="0">
                          <a:solidFill>
                            <a:srgbClr val="FFFFFF"/>
                          </a:solidFill>
                          <a:latin typeface="Tahoma"/>
                          <a:cs typeface="Tahoma"/>
                        </a:rPr>
                        <a:t> </a:t>
                      </a:r>
                      <a:r>
                        <a:rPr sz="2400" b="1" spc="-200" dirty="0">
                          <a:solidFill>
                            <a:srgbClr val="FFFFFF"/>
                          </a:solidFill>
                          <a:latin typeface="Tahoma"/>
                          <a:cs typeface="Tahoma"/>
                        </a:rPr>
                        <a:t>BT&amp;CE</a:t>
                      </a:r>
                      <a:r>
                        <a:rPr sz="2400" b="1" dirty="0">
                          <a:solidFill>
                            <a:srgbClr val="FFFFFF"/>
                          </a:solidFill>
                          <a:latin typeface="Tahoma"/>
                          <a:cs typeface="Tahoma"/>
                        </a:rPr>
                        <a:t> </a:t>
                      </a:r>
                      <a:r>
                        <a:rPr sz="2400" b="1" spc="-25" dirty="0">
                          <a:solidFill>
                            <a:srgbClr val="FFFFFF"/>
                          </a:solidFill>
                          <a:latin typeface="Tahoma"/>
                          <a:cs typeface="Tahoma"/>
                        </a:rPr>
                        <a:t>Fee</a:t>
                      </a:r>
                      <a:endParaRPr sz="2400">
                        <a:latin typeface="Tahoma"/>
                        <a:cs typeface="Tahoma"/>
                      </a:endParaRPr>
                    </a:p>
                  </a:txBody>
                  <a:tcPr marL="0" marR="0" marT="1905" marB="0">
                    <a:solidFill>
                      <a:srgbClr val="AF1512"/>
                    </a:solidFill>
                  </a:tcPr>
                </a:tc>
                <a:tc>
                  <a:txBody>
                    <a:bodyPr/>
                    <a:lstStyle/>
                    <a:p>
                      <a:pPr>
                        <a:lnSpc>
                          <a:spcPct val="100000"/>
                        </a:lnSpc>
                      </a:pPr>
                      <a:endParaRPr sz="1300">
                        <a:latin typeface="Times New Roman"/>
                        <a:cs typeface="Times New Roman"/>
                      </a:endParaRPr>
                    </a:p>
                  </a:txBody>
                  <a:tcPr marL="0" marR="0" marT="0" marB="0">
                    <a:solidFill>
                      <a:srgbClr val="AF1512"/>
                    </a:solidFill>
                  </a:tcPr>
                </a:tc>
              </a:tr>
              <a:tr h="686435">
                <a:tc>
                  <a:txBody>
                    <a:bodyPr/>
                    <a:lstStyle/>
                    <a:p>
                      <a:pPr>
                        <a:lnSpc>
                          <a:spcPct val="100000"/>
                        </a:lnSpc>
                        <a:spcBef>
                          <a:spcPts val="125"/>
                        </a:spcBef>
                      </a:pPr>
                      <a:endParaRPr sz="1200">
                        <a:latin typeface="Times New Roman"/>
                        <a:cs typeface="Times New Roman"/>
                      </a:endParaRPr>
                    </a:p>
                    <a:p>
                      <a:pPr marR="106045" algn="ctr">
                        <a:lnSpc>
                          <a:spcPct val="100000"/>
                        </a:lnSpc>
                      </a:pPr>
                      <a:r>
                        <a:rPr sz="1200" b="1" spc="-50" dirty="0">
                          <a:solidFill>
                            <a:srgbClr val="FFFFFF"/>
                          </a:solidFill>
                          <a:latin typeface="Tahoma"/>
                          <a:cs typeface="Tahoma"/>
                        </a:rPr>
                        <a:t>1</a:t>
                      </a:r>
                      <a:endParaRPr sz="1200">
                        <a:latin typeface="Tahoma"/>
                        <a:cs typeface="Tahoma"/>
                      </a:endParaRPr>
                    </a:p>
                  </a:txBody>
                  <a:tcPr marL="0" marR="0" marT="15875" marB="0"/>
                </a:tc>
                <a:tc>
                  <a:txBody>
                    <a:bodyPr/>
                    <a:lstStyle/>
                    <a:p>
                      <a:pPr>
                        <a:lnSpc>
                          <a:spcPct val="100000"/>
                        </a:lnSpc>
                        <a:spcBef>
                          <a:spcPts val="125"/>
                        </a:spcBef>
                      </a:pPr>
                      <a:endParaRPr sz="1200">
                        <a:latin typeface="Times New Roman"/>
                        <a:cs typeface="Times New Roman"/>
                      </a:endParaRPr>
                    </a:p>
                    <a:p>
                      <a:pPr marL="182880">
                        <a:lnSpc>
                          <a:spcPct val="100000"/>
                        </a:lnSpc>
                      </a:pPr>
                      <a:r>
                        <a:rPr sz="1200" spc="-20" dirty="0">
                          <a:latin typeface="Verdana"/>
                          <a:cs typeface="Verdana"/>
                        </a:rPr>
                        <a:t>Board</a:t>
                      </a:r>
                      <a:r>
                        <a:rPr sz="1200" spc="-40" dirty="0">
                          <a:latin typeface="Verdana"/>
                          <a:cs typeface="Verdana"/>
                        </a:rPr>
                        <a:t> </a:t>
                      </a:r>
                      <a:r>
                        <a:rPr sz="1200" spc="-50" dirty="0">
                          <a:latin typeface="Verdana"/>
                          <a:cs typeface="Verdana"/>
                        </a:rPr>
                        <a:t>Registration</a:t>
                      </a:r>
                      <a:r>
                        <a:rPr sz="1200" spc="5" dirty="0">
                          <a:latin typeface="Verdana"/>
                          <a:cs typeface="Verdana"/>
                        </a:rPr>
                        <a:t> </a:t>
                      </a:r>
                      <a:r>
                        <a:rPr sz="1200" dirty="0">
                          <a:latin typeface="Verdana"/>
                          <a:cs typeface="Verdana"/>
                        </a:rPr>
                        <a:t>Fee</a:t>
                      </a:r>
                      <a:r>
                        <a:rPr sz="1200" spc="-45" dirty="0">
                          <a:latin typeface="Verdana"/>
                          <a:cs typeface="Verdana"/>
                        </a:rPr>
                        <a:t> </a:t>
                      </a:r>
                      <a:r>
                        <a:rPr sz="1200" dirty="0">
                          <a:latin typeface="Verdana"/>
                          <a:cs typeface="Verdana"/>
                        </a:rPr>
                        <a:t>(Once</a:t>
                      </a:r>
                      <a:r>
                        <a:rPr sz="1200" spc="-65" dirty="0">
                          <a:latin typeface="Verdana"/>
                          <a:cs typeface="Verdana"/>
                        </a:rPr>
                        <a:t> in</a:t>
                      </a:r>
                      <a:r>
                        <a:rPr sz="1200" spc="-45" dirty="0">
                          <a:latin typeface="Verdana"/>
                          <a:cs typeface="Verdana"/>
                        </a:rPr>
                        <a:t> </a:t>
                      </a:r>
                      <a:r>
                        <a:rPr sz="1200" spc="-105" dirty="0">
                          <a:latin typeface="Verdana"/>
                          <a:cs typeface="Verdana"/>
                        </a:rPr>
                        <a:t>03</a:t>
                      </a:r>
                      <a:r>
                        <a:rPr sz="1200" spc="-65" dirty="0">
                          <a:latin typeface="Verdana"/>
                          <a:cs typeface="Verdana"/>
                        </a:rPr>
                        <a:t> </a:t>
                      </a:r>
                      <a:r>
                        <a:rPr sz="1200" spc="-10" dirty="0">
                          <a:latin typeface="Verdana"/>
                          <a:cs typeface="Verdana"/>
                        </a:rPr>
                        <a:t>Years)</a:t>
                      </a:r>
                      <a:endParaRPr sz="1200">
                        <a:latin typeface="Verdana"/>
                        <a:cs typeface="Verdana"/>
                      </a:endParaRPr>
                    </a:p>
                  </a:txBody>
                  <a:tcPr marL="0" marR="0" marT="15875" marB="0"/>
                </a:tc>
                <a:tc>
                  <a:txBody>
                    <a:bodyPr/>
                    <a:lstStyle/>
                    <a:p>
                      <a:pPr>
                        <a:lnSpc>
                          <a:spcPct val="100000"/>
                        </a:lnSpc>
                        <a:spcBef>
                          <a:spcPts val="125"/>
                        </a:spcBef>
                      </a:pPr>
                      <a:endParaRPr sz="1200">
                        <a:latin typeface="Times New Roman"/>
                        <a:cs typeface="Times New Roman"/>
                      </a:endParaRPr>
                    </a:p>
                    <a:p>
                      <a:pPr marL="125095">
                        <a:lnSpc>
                          <a:spcPct val="100000"/>
                        </a:lnSpc>
                      </a:pPr>
                      <a:r>
                        <a:rPr sz="1200" spc="-25" dirty="0">
                          <a:latin typeface="Verdana"/>
                          <a:cs typeface="Verdana"/>
                        </a:rPr>
                        <a:t>803</a:t>
                      </a:r>
                      <a:endParaRPr sz="1200">
                        <a:latin typeface="Verdana"/>
                        <a:cs typeface="Verdana"/>
                      </a:endParaRPr>
                    </a:p>
                  </a:txBody>
                  <a:tcPr marL="0" marR="0" marT="15875" marB="0">
                    <a:solidFill>
                      <a:srgbClr val="E3CCCC"/>
                    </a:solidFill>
                  </a:tcPr>
                </a:tc>
              </a:tr>
              <a:tr h="457834">
                <a:tc>
                  <a:txBody>
                    <a:bodyPr/>
                    <a:lstStyle/>
                    <a:p>
                      <a:pPr>
                        <a:lnSpc>
                          <a:spcPct val="100000"/>
                        </a:lnSpc>
                        <a:spcBef>
                          <a:spcPts val="125"/>
                        </a:spcBef>
                      </a:pPr>
                      <a:endParaRPr sz="1200">
                        <a:latin typeface="Times New Roman"/>
                        <a:cs typeface="Times New Roman"/>
                      </a:endParaRPr>
                    </a:p>
                    <a:p>
                      <a:pPr marR="106045" algn="ctr">
                        <a:lnSpc>
                          <a:spcPct val="100000"/>
                        </a:lnSpc>
                        <a:spcBef>
                          <a:spcPts val="5"/>
                        </a:spcBef>
                      </a:pPr>
                      <a:r>
                        <a:rPr sz="1200" b="1" spc="-50" dirty="0">
                          <a:solidFill>
                            <a:srgbClr val="FFFFFF"/>
                          </a:solidFill>
                          <a:latin typeface="Tahoma"/>
                          <a:cs typeface="Tahoma"/>
                        </a:rPr>
                        <a:t>2</a:t>
                      </a:r>
                      <a:endParaRPr sz="1200">
                        <a:latin typeface="Tahoma"/>
                        <a:cs typeface="Tahoma"/>
                      </a:endParaRPr>
                    </a:p>
                  </a:txBody>
                  <a:tcPr marL="0" marR="0" marT="15875" marB="0"/>
                </a:tc>
                <a:tc>
                  <a:txBody>
                    <a:bodyPr/>
                    <a:lstStyle/>
                    <a:p>
                      <a:pPr>
                        <a:lnSpc>
                          <a:spcPct val="100000"/>
                        </a:lnSpc>
                        <a:spcBef>
                          <a:spcPts val="125"/>
                        </a:spcBef>
                      </a:pPr>
                      <a:endParaRPr sz="1200">
                        <a:latin typeface="Times New Roman"/>
                        <a:cs typeface="Times New Roman"/>
                      </a:endParaRPr>
                    </a:p>
                    <a:p>
                      <a:pPr marL="182880">
                        <a:lnSpc>
                          <a:spcPct val="100000"/>
                        </a:lnSpc>
                        <a:spcBef>
                          <a:spcPts val="5"/>
                        </a:spcBef>
                      </a:pPr>
                      <a:r>
                        <a:rPr sz="1200" spc="-20" dirty="0">
                          <a:latin typeface="Verdana"/>
                          <a:cs typeface="Verdana"/>
                        </a:rPr>
                        <a:t>Board </a:t>
                      </a:r>
                      <a:r>
                        <a:rPr sz="1200" spc="-10" dirty="0">
                          <a:latin typeface="Verdana"/>
                          <a:cs typeface="Verdana"/>
                        </a:rPr>
                        <a:t>Diploma</a:t>
                      </a:r>
                      <a:r>
                        <a:rPr sz="1200" spc="-75" dirty="0">
                          <a:latin typeface="Verdana"/>
                          <a:cs typeface="Verdana"/>
                        </a:rPr>
                        <a:t> </a:t>
                      </a:r>
                      <a:r>
                        <a:rPr sz="1200" dirty="0">
                          <a:latin typeface="Verdana"/>
                          <a:cs typeface="Verdana"/>
                        </a:rPr>
                        <a:t>(Once</a:t>
                      </a:r>
                      <a:r>
                        <a:rPr sz="1200" spc="-35" dirty="0">
                          <a:latin typeface="Verdana"/>
                          <a:cs typeface="Verdana"/>
                        </a:rPr>
                        <a:t> </a:t>
                      </a:r>
                      <a:r>
                        <a:rPr sz="1200" spc="-65" dirty="0">
                          <a:latin typeface="Verdana"/>
                          <a:cs typeface="Verdana"/>
                        </a:rPr>
                        <a:t>in</a:t>
                      </a:r>
                      <a:r>
                        <a:rPr sz="1200" spc="-45" dirty="0">
                          <a:latin typeface="Verdana"/>
                          <a:cs typeface="Verdana"/>
                        </a:rPr>
                        <a:t> </a:t>
                      </a:r>
                      <a:r>
                        <a:rPr sz="1200" spc="-110" dirty="0">
                          <a:latin typeface="Verdana"/>
                          <a:cs typeface="Verdana"/>
                        </a:rPr>
                        <a:t>03</a:t>
                      </a:r>
                      <a:r>
                        <a:rPr sz="1200" spc="-45" dirty="0">
                          <a:latin typeface="Verdana"/>
                          <a:cs typeface="Verdana"/>
                        </a:rPr>
                        <a:t> </a:t>
                      </a:r>
                      <a:r>
                        <a:rPr sz="1200" spc="-10" dirty="0">
                          <a:latin typeface="Verdana"/>
                          <a:cs typeface="Verdana"/>
                        </a:rPr>
                        <a:t>Years)</a:t>
                      </a:r>
                      <a:endParaRPr sz="1200">
                        <a:latin typeface="Verdana"/>
                        <a:cs typeface="Verdana"/>
                      </a:endParaRPr>
                    </a:p>
                  </a:txBody>
                  <a:tcPr marL="0" marR="0" marT="15875" marB="0"/>
                </a:tc>
                <a:tc>
                  <a:txBody>
                    <a:bodyPr/>
                    <a:lstStyle/>
                    <a:p>
                      <a:pPr>
                        <a:lnSpc>
                          <a:spcPct val="100000"/>
                        </a:lnSpc>
                        <a:spcBef>
                          <a:spcPts val="125"/>
                        </a:spcBef>
                      </a:pPr>
                      <a:endParaRPr sz="1200">
                        <a:latin typeface="Times New Roman"/>
                        <a:cs typeface="Times New Roman"/>
                      </a:endParaRPr>
                    </a:p>
                    <a:p>
                      <a:pPr marL="125095">
                        <a:lnSpc>
                          <a:spcPct val="100000"/>
                        </a:lnSpc>
                        <a:spcBef>
                          <a:spcPts val="5"/>
                        </a:spcBef>
                      </a:pPr>
                      <a:r>
                        <a:rPr sz="1200" spc="-25" dirty="0">
                          <a:latin typeface="Verdana"/>
                          <a:cs typeface="Verdana"/>
                        </a:rPr>
                        <a:t>440</a:t>
                      </a:r>
                      <a:endParaRPr sz="1200">
                        <a:latin typeface="Verdana"/>
                        <a:cs typeface="Verdana"/>
                      </a:endParaRPr>
                    </a:p>
                  </a:txBody>
                  <a:tcPr marL="0" marR="0" marT="15875" marB="0">
                    <a:solidFill>
                      <a:srgbClr val="F1E7E7"/>
                    </a:solidFill>
                  </a:tcPr>
                </a:tc>
              </a:tr>
              <a:tr h="457834">
                <a:tc>
                  <a:txBody>
                    <a:bodyPr/>
                    <a:lstStyle/>
                    <a:p>
                      <a:pPr>
                        <a:lnSpc>
                          <a:spcPct val="100000"/>
                        </a:lnSpc>
                        <a:spcBef>
                          <a:spcPts val="130"/>
                        </a:spcBef>
                      </a:pPr>
                      <a:endParaRPr sz="1200">
                        <a:latin typeface="Times New Roman"/>
                        <a:cs typeface="Times New Roman"/>
                      </a:endParaRPr>
                    </a:p>
                    <a:p>
                      <a:pPr marR="106045" algn="ctr">
                        <a:lnSpc>
                          <a:spcPct val="100000"/>
                        </a:lnSpc>
                      </a:pPr>
                      <a:r>
                        <a:rPr sz="1200" b="1" spc="-50" dirty="0">
                          <a:solidFill>
                            <a:srgbClr val="FFFFFF"/>
                          </a:solidFill>
                          <a:latin typeface="Tahoma"/>
                          <a:cs typeface="Tahoma"/>
                        </a:rPr>
                        <a:t>3</a:t>
                      </a:r>
                      <a:endParaRPr sz="1200">
                        <a:latin typeface="Tahoma"/>
                        <a:cs typeface="Tahoma"/>
                      </a:endParaRPr>
                    </a:p>
                  </a:txBody>
                  <a:tcPr marL="0" marR="0" marT="16510" marB="0"/>
                </a:tc>
                <a:tc>
                  <a:txBody>
                    <a:bodyPr/>
                    <a:lstStyle/>
                    <a:p>
                      <a:pPr>
                        <a:lnSpc>
                          <a:spcPct val="100000"/>
                        </a:lnSpc>
                        <a:spcBef>
                          <a:spcPts val="130"/>
                        </a:spcBef>
                      </a:pPr>
                      <a:endParaRPr sz="1200">
                        <a:latin typeface="Times New Roman"/>
                        <a:cs typeface="Times New Roman"/>
                      </a:endParaRPr>
                    </a:p>
                    <a:p>
                      <a:pPr marL="182880">
                        <a:lnSpc>
                          <a:spcPct val="100000"/>
                        </a:lnSpc>
                      </a:pPr>
                      <a:r>
                        <a:rPr sz="1200" spc="-20" dirty="0">
                          <a:latin typeface="Verdana"/>
                          <a:cs typeface="Verdana"/>
                        </a:rPr>
                        <a:t>Board</a:t>
                      </a:r>
                      <a:r>
                        <a:rPr sz="1200" spc="-40" dirty="0">
                          <a:latin typeface="Verdana"/>
                          <a:cs typeface="Verdana"/>
                        </a:rPr>
                        <a:t> </a:t>
                      </a:r>
                      <a:r>
                        <a:rPr sz="1200" spc="-90" dirty="0">
                          <a:latin typeface="Verdana"/>
                          <a:cs typeface="Verdana"/>
                        </a:rPr>
                        <a:t>Sports</a:t>
                      </a:r>
                      <a:r>
                        <a:rPr sz="1200" spc="-35" dirty="0">
                          <a:latin typeface="Verdana"/>
                          <a:cs typeface="Verdana"/>
                        </a:rPr>
                        <a:t> </a:t>
                      </a:r>
                      <a:r>
                        <a:rPr sz="1200" dirty="0">
                          <a:latin typeface="Verdana"/>
                          <a:cs typeface="Verdana"/>
                        </a:rPr>
                        <a:t>Fee</a:t>
                      </a:r>
                      <a:r>
                        <a:rPr sz="1200" spc="-45" dirty="0">
                          <a:latin typeface="Verdana"/>
                          <a:cs typeface="Verdana"/>
                        </a:rPr>
                        <a:t> </a:t>
                      </a:r>
                      <a:r>
                        <a:rPr sz="1200" dirty="0">
                          <a:latin typeface="Verdana"/>
                          <a:cs typeface="Verdana"/>
                        </a:rPr>
                        <a:t>(Once</a:t>
                      </a:r>
                      <a:r>
                        <a:rPr sz="1200" spc="-65" dirty="0">
                          <a:latin typeface="Verdana"/>
                          <a:cs typeface="Verdana"/>
                        </a:rPr>
                        <a:t> in</a:t>
                      </a:r>
                      <a:r>
                        <a:rPr sz="1200" spc="-45" dirty="0">
                          <a:latin typeface="Verdana"/>
                          <a:cs typeface="Verdana"/>
                        </a:rPr>
                        <a:t> </a:t>
                      </a:r>
                      <a:r>
                        <a:rPr sz="1200" spc="-105" dirty="0">
                          <a:latin typeface="Verdana"/>
                          <a:cs typeface="Verdana"/>
                        </a:rPr>
                        <a:t>03</a:t>
                      </a:r>
                      <a:r>
                        <a:rPr sz="1200" spc="-70" dirty="0">
                          <a:latin typeface="Verdana"/>
                          <a:cs typeface="Verdana"/>
                        </a:rPr>
                        <a:t> </a:t>
                      </a:r>
                      <a:r>
                        <a:rPr sz="1200" spc="-10" dirty="0">
                          <a:latin typeface="Verdana"/>
                          <a:cs typeface="Verdana"/>
                        </a:rPr>
                        <a:t>Years)</a:t>
                      </a:r>
                      <a:endParaRPr sz="1200">
                        <a:latin typeface="Verdana"/>
                        <a:cs typeface="Verdana"/>
                      </a:endParaRPr>
                    </a:p>
                  </a:txBody>
                  <a:tcPr marL="0" marR="0" marT="16510" marB="0"/>
                </a:tc>
                <a:tc>
                  <a:txBody>
                    <a:bodyPr/>
                    <a:lstStyle/>
                    <a:p>
                      <a:pPr>
                        <a:lnSpc>
                          <a:spcPct val="100000"/>
                        </a:lnSpc>
                        <a:spcBef>
                          <a:spcPts val="130"/>
                        </a:spcBef>
                      </a:pPr>
                      <a:endParaRPr sz="1200">
                        <a:latin typeface="Times New Roman"/>
                        <a:cs typeface="Times New Roman"/>
                      </a:endParaRPr>
                    </a:p>
                    <a:p>
                      <a:pPr marL="125095">
                        <a:lnSpc>
                          <a:spcPct val="100000"/>
                        </a:lnSpc>
                      </a:pPr>
                      <a:r>
                        <a:rPr sz="1200" spc="-25" dirty="0">
                          <a:latin typeface="Verdana"/>
                          <a:cs typeface="Verdana"/>
                        </a:rPr>
                        <a:t>473</a:t>
                      </a:r>
                      <a:endParaRPr sz="1200">
                        <a:latin typeface="Verdana"/>
                        <a:cs typeface="Verdana"/>
                      </a:endParaRPr>
                    </a:p>
                  </a:txBody>
                  <a:tcPr marL="0" marR="0" marT="16510" marB="0">
                    <a:solidFill>
                      <a:srgbClr val="E3CCCC"/>
                    </a:solidFill>
                  </a:tcPr>
                </a:tc>
              </a:tr>
              <a:tr h="457834">
                <a:tc gridSpan="2">
                  <a:txBody>
                    <a:bodyPr/>
                    <a:lstStyle/>
                    <a:p>
                      <a:pPr>
                        <a:lnSpc>
                          <a:spcPct val="100000"/>
                        </a:lnSpc>
                        <a:spcBef>
                          <a:spcPts val="130"/>
                        </a:spcBef>
                      </a:pPr>
                      <a:endParaRPr sz="1200">
                        <a:latin typeface="Times New Roman"/>
                        <a:cs typeface="Times New Roman"/>
                      </a:endParaRPr>
                    </a:p>
                    <a:p>
                      <a:pPr marL="68580">
                        <a:lnSpc>
                          <a:spcPct val="100000"/>
                        </a:lnSpc>
                      </a:pPr>
                      <a:r>
                        <a:rPr sz="1200" b="1" spc="-60" dirty="0">
                          <a:solidFill>
                            <a:srgbClr val="FFFFFF"/>
                          </a:solidFill>
                          <a:latin typeface="Tahoma"/>
                          <a:cs typeface="Tahoma"/>
                        </a:rPr>
                        <a:t>Sub</a:t>
                      </a:r>
                      <a:r>
                        <a:rPr sz="1200" b="1" spc="-15" dirty="0">
                          <a:solidFill>
                            <a:srgbClr val="FFFFFF"/>
                          </a:solidFill>
                          <a:latin typeface="Tahoma"/>
                          <a:cs typeface="Tahoma"/>
                        </a:rPr>
                        <a:t> </a:t>
                      </a:r>
                      <a:r>
                        <a:rPr sz="1200" b="1" spc="-10" dirty="0">
                          <a:solidFill>
                            <a:srgbClr val="FFFFFF"/>
                          </a:solidFill>
                          <a:latin typeface="Tahoma"/>
                          <a:cs typeface="Tahoma"/>
                        </a:rPr>
                        <a:t>Total</a:t>
                      </a:r>
                      <a:endParaRPr sz="1200">
                        <a:latin typeface="Tahoma"/>
                        <a:cs typeface="Tahoma"/>
                      </a:endParaRPr>
                    </a:p>
                  </a:txBody>
                  <a:tcPr marL="0" marR="0" marT="16510" marB="0"/>
                </a:tc>
                <a:tc hMerge="1">
                  <a:txBody>
                    <a:bodyPr/>
                    <a:lstStyle/>
                    <a:p>
                      <a:endParaRPr/>
                    </a:p>
                  </a:txBody>
                  <a:tcPr marL="0" marR="0" marT="0" marB="0"/>
                </a:tc>
                <a:tc>
                  <a:txBody>
                    <a:bodyPr/>
                    <a:lstStyle/>
                    <a:p>
                      <a:pPr>
                        <a:lnSpc>
                          <a:spcPct val="100000"/>
                        </a:lnSpc>
                        <a:spcBef>
                          <a:spcPts val="130"/>
                        </a:spcBef>
                      </a:pPr>
                      <a:endParaRPr sz="1200">
                        <a:latin typeface="Times New Roman"/>
                        <a:cs typeface="Times New Roman"/>
                      </a:endParaRPr>
                    </a:p>
                    <a:p>
                      <a:pPr marL="125095">
                        <a:lnSpc>
                          <a:spcPct val="100000"/>
                        </a:lnSpc>
                      </a:pPr>
                      <a:r>
                        <a:rPr sz="1200" b="1" spc="-95" dirty="0">
                          <a:latin typeface="Tahoma"/>
                          <a:cs typeface="Tahoma"/>
                        </a:rPr>
                        <a:t>1716/-</a:t>
                      </a:r>
                      <a:r>
                        <a:rPr sz="1200" b="1" spc="25" dirty="0">
                          <a:latin typeface="Tahoma"/>
                          <a:cs typeface="Tahoma"/>
                        </a:rPr>
                        <a:t> </a:t>
                      </a:r>
                      <a:r>
                        <a:rPr sz="1200" b="1" spc="-75" dirty="0">
                          <a:latin typeface="Tahoma"/>
                          <a:cs typeface="Tahoma"/>
                        </a:rPr>
                        <a:t>(PKR)</a:t>
                      </a:r>
                      <a:endParaRPr sz="1200">
                        <a:latin typeface="Tahoma"/>
                        <a:cs typeface="Tahoma"/>
                      </a:endParaRPr>
                    </a:p>
                  </a:txBody>
                  <a:tcPr marL="0" marR="0" marT="16510" marB="0">
                    <a:solidFill>
                      <a:srgbClr val="F1E7E7"/>
                    </a:solidFill>
                  </a:tcPr>
                </a:tc>
              </a:tr>
            </a:tbl>
          </a:graphicData>
        </a:graphic>
      </p:graphicFrame>
      <p:grpSp>
        <p:nvGrpSpPr>
          <p:cNvPr id="19" name="object 19"/>
          <p:cNvGrpSpPr/>
          <p:nvPr/>
        </p:nvGrpSpPr>
        <p:grpSpPr>
          <a:xfrm>
            <a:off x="6469507" y="5372989"/>
            <a:ext cx="5257800" cy="482600"/>
            <a:chOff x="6469507" y="5372989"/>
            <a:chExt cx="5257800" cy="482600"/>
          </a:xfrm>
        </p:grpSpPr>
        <p:sp>
          <p:nvSpPr>
            <p:cNvPr id="20" name="object 20"/>
            <p:cNvSpPr/>
            <p:nvPr/>
          </p:nvSpPr>
          <p:spPr>
            <a:xfrm>
              <a:off x="6475857" y="5379288"/>
              <a:ext cx="3496945" cy="457200"/>
            </a:xfrm>
            <a:custGeom>
              <a:avLst/>
              <a:gdLst/>
              <a:ahLst/>
              <a:cxnLst/>
              <a:rect l="l" t="t" r="r" b="b"/>
              <a:pathLst>
                <a:path w="3496945" h="457200">
                  <a:moveTo>
                    <a:pt x="3496564" y="0"/>
                  </a:moveTo>
                  <a:lnTo>
                    <a:pt x="0" y="0"/>
                  </a:lnTo>
                  <a:lnTo>
                    <a:pt x="0" y="456628"/>
                  </a:lnTo>
                  <a:lnTo>
                    <a:pt x="3496564" y="456628"/>
                  </a:lnTo>
                  <a:lnTo>
                    <a:pt x="3496564" y="0"/>
                  </a:lnTo>
                  <a:close/>
                </a:path>
              </a:pathLst>
            </a:custGeom>
            <a:solidFill>
              <a:srgbClr val="AF1512"/>
            </a:solidFill>
          </p:spPr>
          <p:txBody>
            <a:bodyPr wrap="square" lIns="0" tIns="0" rIns="0" bIns="0" rtlCol="0"/>
            <a:lstStyle/>
            <a:p>
              <a:endParaRPr/>
            </a:p>
          </p:txBody>
        </p:sp>
        <p:sp>
          <p:nvSpPr>
            <p:cNvPr id="21" name="object 21"/>
            <p:cNvSpPr/>
            <p:nvPr/>
          </p:nvSpPr>
          <p:spPr>
            <a:xfrm>
              <a:off x="6469507" y="5372989"/>
              <a:ext cx="5257800" cy="482600"/>
            </a:xfrm>
            <a:custGeom>
              <a:avLst/>
              <a:gdLst/>
              <a:ahLst/>
              <a:cxnLst/>
              <a:rect l="l" t="t" r="r" b="b"/>
              <a:pathLst>
                <a:path w="5257800" h="482600">
                  <a:moveTo>
                    <a:pt x="3502914" y="0"/>
                  </a:moveTo>
                  <a:lnTo>
                    <a:pt x="3502914" y="481977"/>
                  </a:lnTo>
                </a:path>
                <a:path w="5257800" h="482600">
                  <a:moveTo>
                    <a:pt x="6350" y="0"/>
                  </a:moveTo>
                  <a:lnTo>
                    <a:pt x="6350" y="481977"/>
                  </a:lnTo>
                </a:path>
                <a:path w="5257800" h="482600">
                  <a:moveTo>
                    <a:pt x="5251449" y="0"/>
                  </a:moveTo>
                  <a:lnTo>
                    <a:pt x="5251449" y="481977"/>
                  </a:lnTo>
                </a:path>
                <a:path w="5257800" h="482600">
                  <a:moveTo>
                    <a:pt x="0" y="6350"/>
                  </a:moveTo>
                  <a:lnTo>
                    <a:pt x="5257799" y="6350"/>
                  </a:lnTo>
                </a:path>
              </a:pathLst>
            </a:custGeom>
            <a:ln w="12700">
              <a:solidFill>
                <a:srgbClr val="FFFFFF"/>
              </a:solidFill>
            </a:ln>
          </p:spPr>
          <p:txBody>
            <a:bodyPr wrap="square" lIns="0" tIns="0" rIns="0" bIns="0" rtlCol="0"/>
            <a:lstStyle/>
            <a:p>
              <a:endParaRPr/>
            </a:p>
          </p:txBody>
        </p:sp>
        <p:sp>
          <p:nvSpPr>
            <p:cNvPr id="22" name="object 22"/>
            <p:cNvSpPr/>
            <p:nvPr/>
          </p:nvSpPr>
          <p:spPr>
            <a:xfrm>
              <a:off x="6469507" y="5835916"/>
              <a:ext cx="5257800" cy="0"/>
            </a:xfrm>
            <a:custGeom>
              <a:avLst/>
              <a:gdLst/>
              <a:ahLst/>
              <a:cxnLst/>
              <a:rect l="l" t="t" r="r" b="b"/>
              <a:pathLst>
                <a:path w="5257800">
                  <a:moveTo>
                    <a:pt x="0" y="0"/>
                  </a:moveTo>
                  <a:lnTo>
                    <a:pt x="5257799" y="0"/>
                  </a:lnTo>
                </a:path>
              </a:pathLst>
            </a:custGeom>
            <a:ln w="38100">
              <a:solidFill>
                <a:srgbClr val="FFFFFF"/>
              </a:solidFill>
            </a:ln>
          </p:spPr>
          <p:txBody>
            <a:bodyPr wrap="square" lIns="0" tIns="0" rIns="0" bIns="0" rtlCol="0"/>
            <a:lstStyle/>
            <a:p>
              <a:endParaRPr/>
            </a:p>
          </p:txBody>
        </p:sp>
      </p:grpSp>
      <p:sp>
        <p:nvSpPr>
          <p:cNvPr id="23" name="object 23"/>
          <p:cNvSpPr txBox="1"/>
          <p:nvPr/>
        </p:nvSpPr>
        <p:spPr>
          <a:xfrm>
            <a:off x="6532626" y="5556910"/>
            <a:ext cx="3024505" cy="239395"/>
          </a:xfrm>
          <a:prstGeom prst="rect">
            <a:avLst/>
          </a:prstGeom>
        </p:spPr>
        <p:txBody>
          <a:bodyPr vert="horz" wrap="square" lIns="0" tIns="12700" rIns="0" bIns="0" rtlCol="0">
            <a:spAutoFit/>
          </a:bodyPr>
          <a:lstStyle/>
          <a:p>
            <a:pPr marL="12700">
              <a:lnSpc>
                <a:spcPct val="100000"/>
              </a:lnSpc>
              <a:spcBef>
                <a:spcPts val="100"/>
              </a:spcBef>
            </a:pPr>
            <a:r>
              <a:rPr sz="1400" b="1" spc="-45" dirty="0">
                <a:solidFill>
                  <a:srgbClr val="FFFFFF"/>
                </a:solidFill>
                <a:latin typeface="Tahoma"/>
                <a:cs typeface="Tahoma"/>
              </a:rPr>
              <a:t>Net</a:t>
            </a:r>
            <a:r>
              <a:rPr sz="1400" b="1" spc="-30" dirty="0">
                <a:solidFill>
                  <a:srgbClr val="FFFFFF"/>
                </a:solidFill>
                <a:latin typeface="Tahoma"/>
                <a:cs typeface="Tahoma"/>
              </a:rPr>
              <a:t> </a:t>
            </a:r>
            <a:r>
              <a:rPr sz="1400" b="1" spc="-35" dirty="0">
                <a:solidFill>
                  <a:srgbClr val="FFFFFF"/>
                </a:solidFill>
                <a:latin typeface="Tahoma"/>
                <a:cs typeface="Tahoma"/>
              </a:rPr>
              <a:t>Amount</a:t>
            </a:r>
            <a:r>
              <a:rPr sz="1400" b="1" spc="-45" dirty="0">
                <a:solidFill>
                  <a:srgbClr val="FFFFFF"/>
                </a:solidFill>
                <a:latin typeface="Tahoma"/>
                <a:cs typeface="Tahoma"/>
              </a:rPr>
              <a:t> </a:t>
            </a:r>
            <a:r>
              <a:rPr sz="1400" b="1" spc="-114" dirty="0">
                <a:solidFill>
                  <a:srgbClr val="FFFFFF"/>
                </a:solidFill>
                <a:latin typeface="Tahoma"/>
                <a:cs typeface="Tahoma"/>
              </a:rPr>
              <a:t>(</a:t>
            </a:r>
            <a:r>
              <a:rPr sz="1400" b="1" spc="-25" dirty="0">
                <a:solidFill>
                  <a:srgbClr val="FFFFFF"/>
                </a:solidFill>
                <a:latin typeface="Tahoma"/>
                <a:cs typeface="Tahoma"/>
              </a:rPr>
              <a:t> Board</a:t>
            </a:r>
            <a:r>
              <a:rPr sz="1400" b="1" spc="-20" dirty="0">
                <a:solidFill>
                  <a:srgbClr val="FFFFFF"/>
                </a:solidFill>
                <a:latin typeface="Tahoma"/>
                <a:cs typeface="Tahoma"/>
              </a:rPr>
              <a:t> </a:t>
            </a:r>
            <a:r>
              <a:rPr sz="1400" b="1" spc="-315" dirty="0">
                <a:solidFill>
                  <a:srgbClr val="FFFFFF"/>
                </a:solidFill>
                <a:latin typeface="Tahoma"/>
                <a:cs typeface="Tahoma"/>
              </a:rPr>
              <a:t>+</a:t>
            </a:r>
            <a:r>
              <a:rPr sz="1400" b="1" spc="-30" dirty="0">
                <a:solidFill>
                  <a:srgbClr val="FFFFFF"/>
                </a:solidFill>
                <a:latin typeface="Tahoma"/>
                <a:cs typeface="Tahoma"/>
              </a:rPr>
              <a:t> </a:t>
            </a:r>
            <a:r>
              <a:rPr sz="1400" b="1" spc="-130" dirty="0">
                <a:solidFill>
                  <a:srgbClr val="FFFFFF"/>
                </a:solidFill>
                <a:latin typeface="Tahoma"/>
                <a:cs typeface="Tahoma"/>
              </a:rPr>
              <a:t>Institute</a:t>
            </a:r>
            <a:r>
              <a:rPr sz="1400" b="1" spc="-15" dirty="0">
                <a:solidFill>
                  <a:srgbClr val="FFFFFF"/>
                </a:solidFill>
                <a:latin typeface="Tahoma"/>
                <a:cs typeface="Tahoma"/>
              </a:rPr>
              <a:t> </a:t>
            </a:r>
            <a:r>
              <a:rPr sz="1400" b="1" spc="-20" dirty="0">
                <a:solidFill>
                  <a:srgbClr val="FFFFFF"/>
                </a:solidFill>
                <a:latin typeface="Tahoma"/>
                <a:cs typeface="Tahoma"/>
              </a:rPr>
              <a:t>Fee)</a:t>
            </a:r>
            <a:endParaRPr sz="1400">
              <a:latin typeface="Tahoma"/>
              <a:cs typeface="Tahoma"/>
            </a:endParaRPr>
          </a:p>
        </p:txBody>
      </p:sp>
      <p:sp>
        <p:nvSpPr>
          <p:cNvPr id="24" name="object 24"/>
          <p:cNvSpPr txBox="1"/>
          <p:nvPr/>
        </p:nvSpPr>
        <p:spPr>
          <a:xfrm>
            <a:off x="9978770" y="5385689"/>
            <a:ext cx="1736089" cy="431800"/>
          </a:xfrm>
          <a:prstGeom prst="rect">
            <a:avLst/>
          </a:prstGeom>
          <a:solidFill>
            <a:srgbClr val="AF1512"/>
          </a:solidFill>
        </p:spPr>
        <p:txBody>
          <a:bodyPr vert="horz" wrap="square" lIns="0" tIns="183515" rIns="0" bIns="0" rtlCol="0">
            <a:spAutoFit/>
          </a:bodyPr>
          <a:lstStyle/>
          <a:p>
            <a:pPr marL="63500">
              <a:lnSpc>
                <a:spcPct val="100000"/>
              </a:lnSpc>
              <a:spcBef>
                <a:spcPts val="1445"/>
              </a:spcBef>
            </a:pPr>
            <a:r>
              <a:rPr sz="1600" b="1" spc="-135" dirty="0">
                <a:solidFill>
                  <a:srgbClr val="FFFFFF"/>
                </a:solidFill>
                <a:latin typeface="Tahoma"/>
                <a:cs typeface="Tahoma"/>
              </a:rPr>
              <a:t>8550/-</a:t>
            </a:r>
            <a:r>
              <a:rPr sz="1600" b="1" spc="25" dirty="0">
                <a:solidFill>
                  <a:srgbClr val="FFFFFF"/>
                </a:solidFill>
                <a:latin typeface="Tahoma"/>
                <a:cs typeface="Tahoma"/>
              </a:rPr>
              <a:t> </a:t>
            </a:r>
            <a:r>
              <a:rPr sz="1600" b="1" spc="-10" dirty="0">
                <a:solidFill>
                  <a:srgbClr val="FFFFFF"/>
                </a:solidFill>
                <a:latin typeface="Tahoma"/>
                <a:cs typeface="Tahoma"/>
              </a:rPr>
              <a:t>(PKR)</a:t>
            </a:r>
            <a:endParaRPr sz="1600">
              <a:latin typeface="Tahoma"/>
              <a:cs typeface="Tahom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TotalTime>
  <Words>1883</Words>
  <Application>Microsoft Office PowerPoint</Application>
  <PresentationFormat>Custom</PresentationFormat>
  <Paragraphs>471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Message:</vt:lpstr>
      <vt:lpstr>Slide 2</vt:lpstr>
      <vt:lpstr>PRIMARY FUNCTIONS OF THE INSTITUTE</vt:lpstr>
      <vt:lpstr>IPT STAFF</vt:lpstr>
      <vt:lpstr>IPT, Academic Management Committees</vt:lpstr>
      <vt:lpstr>TECHNOLOGIES &amp; DISTRIBUTION OF SEATS</vt:lpstr>
      <vt:lpstr>ADMISSION POLICY</vt:lpstr>
      <vt:lpstr>ADMISSION PROCEDURE</vt:lpstr>
      <vt:lpstr>Fee Structure</vt:lpstr>
      <vt:lpstr>STUDENT ATTENDENCE</vt:lpstr>
      <vt:lpstr>Institute Rules for Enrolled Students</vt:lpstr>
      <vt:lpstr>SCHEME OF STUDIES 3-YEARS (DAE) DRILLING AND DRILLING</vt:lpstr>
      <vt:lpstr>Continued…..</vt:lpstr>
      <vt:lpstr>Continued….. THIRD YEAR</vt:lpstr>
      <vt:lpstr>Photos Gallery</vt:lpstr>
      <vt:lpstr>Continued…..</vt:lpstr>
      <vt:lpstr>Continued….</vt:lpstr>
      <vt:lpstr>Continued…..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FIAZ-IPT</cp:lastModifiedBy>
  <cp:revision>8</cp:revision>
  <dcterms:created xsi:type="dcterms:W3CDTF">2023-10-24T04:26:27Z</dcterms:created>
  <dcterms:modified xsi:type="dcterms:W3CDTF">2024-08-15T05:30:06Z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2023-08-22T00:00:00Z</vt:filetime>
  </property>
  <property fmtid="{D5CDD505-2E9C-101B-9397-08002B2CF9AE}" pid="3" name="Creator">
    <vt:lpwstr>Microsoft® PowerPoint® 2016</vt:lpwstr>
  </property>
  <property fmtid="{D5CDD505-2E9C-101B-9397-08002B2CF9AE}" pid="4" name="LastSaved">
    <vt:filetime>2023-10-24T00:00:00Z</vt:filetime>
  </property>
  <property fmtid="{D5CDD505-2E9C-101B-9397-08002B2CF9AE}" pid="5" name="Producer">
    <vt:lpwstr>Microsoft® PowerPoint® 2016</vt:lpwstr>
  </property>
</Properties>
</file>